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0" r:id="rId2"/>
  </p:sldMasterIdLst>
  <p:notesMasterIdLst>
    <p:notesMasterId r:id="rId31"/>
  </p:notesMasterIdLst>
  <p:sldIdLst>
    <p:sldId id="256" r:id="rId3"/>
    <p:sldId id="257" r:id="rId4"/>
    <p:sldId id="292" r:id="rId5"/>
    <p:sldId id="258" r:id="rId6"/>
    <p:sldId id="259" r:id="rId7"/>
    <p:sldId id="260" r:id="rId8"/>
    <p:sldId id="271" r:id="rId9"/>
    <p:sldId id="272" r:id="rId10"/>
    <p:sldId id="267" r:id="rId11"/>
    <p:sldId id="270" r:id="rId12"/>
    <p:sldId id="261" r:id="rId13"/>
    <p:sldId id="291" r:id="rId14"/>
    <p:sldId id="290" r:id="rId15"/>
    <p:sldId id="289" r:id="rId16"/>
    <p:sldId id="288" r:id="rId17"/>
    <p:sldId id="287" r:id="rId18"/>
    <p:sldId id="286" r:id="rId19"/>
    <p:sldId id="285" r:id="rId20"/>
    <p:sldId id="284" r:id="rId21"/>
    <p:sldId id="281" r:id="rId22"/>
    <p:sldId id="280" r:id="rId23"/>
    <p:sldId id="279" r:id="rId24"/>
    <p:sldId id="278" r:id="rId25"/>
    <p:sldId id="277" r:id="rId26"/>
    <p:sldId id="276" r:id="rId27"/>
    <p:sldId id="275" r:id="rId28"/>
    <p:sldId id="274" r:id="rId29"/>
    <p:sldId id="26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F69C4-6C63-AA8C-3D61-FAE8E88D7EC7}" v="485" dt="2021-04-29T03:05:11.439"/>
    <p1510:client id="{494A6177-8650-876B-8F28-915D5E582B6C}" v="3" dt="2021-04-29T23:16:35.990"/>
    <p1510:client id="{80458787-0969-9532-4EA6-E85745490831}" v="716" dt="2021-04-29T04:22:24.831"/>
    <p1510:client id="{93DAC29F-E032-B000-D977-20F93B93A485}" v="519" vWet="521" dt="2021-04-29T02:53:18.724"/>
    <p1510:client id="{C10DC39F-1024-C000-39C4-7FF593DB9EF8}" v="19" dt="2021-04-29T17:33:14.681"/>
    <p1510:client id="{C110A347-8BC2-6E25-77C8-EFC81A784C5F}" v="21" dt="2021-04-29T17:35:07.528"/>
    <p1510:client id="{C43722CF-0AD2-D879-8AC1-7A74D92496AC}" v="7" dt="2021-04-29T01:59:14.719"/>
    <p1510:client id="{E5E60B91-03EA-4957-B28D-97494CDA61C8}" v="449" dt="2021-04-29T20:58:50.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d Martin" userId="S::martinb2056@forsythtech.edu::089d7a43-5c04-410b-a148-a7a5aef12f7e" providerId="AD" clId="Web-{C43722CF-0AD2-D879-8AC1-7A74D92496AC}"/>
    <pc:docChg chg="addSld modSld">
      <pc:chgData name="Bradd Martin" userId="S::martinb2056@forsythtech.edu::089d7a43-5c04-410b-a148-a7a5aef12f7e" providerId="AD" clId="Web-{C43722CF-0AD2-D879-8AC1-7A74D92496AC}" dt="2021-04-29T01:59:14.719" v="5"/>
      <pc:docMkLst>
        <pc:docMk/>
      </pc:docMkLst>
      <pc:sldChg chg="addSp delSp modSp">
        <pc:chgData name="Bradd Martin" userId="S::martinb2056@forsythtech.edu::089d7a43-5c04-410b-a148-a7a5aef12f7e" providerId="AD" clId="Web-{C43722CF-0AD2-D879-8AC1-7A74D92496AC}" dt="2021-04-29T01:59:14.719" v="5"/>
        <pc:sldMkLst>
          <pc:docMk/>
          <pc:sldMk cId="109857222" sldId="256"/>
        </pc:sldMkLst>
        <pc:picChg chg="add del mod">
          <ac:chgData name="Bradd Martin" userId="S::martinb2056@forsythtech.edu::089d7a43-5c04-410b-a148-a7a5aef12f7e" providerId="AD" clId="Web-{C43722CF-0AD2-D879-8AC1-7A74D92496AC}" dt="2021-04-29T01:59:14.719" v="5"/>
          <ac:picMkLst>
            <pc:docMk/>
            <pc:sldMk cId="109857222" sldId="256"/>
            <ac:picMk id="4" creationId="{0F74176D-E14B-4AF7-B24D-E5C966F48241}"/>
          </ac:picMkLst>
        </pc:picChg>
      </pc:sldChg>
      <pc:sldChg chg="new">
        <pc:chgData name="Bradd Martin" userId="S::martinb2056@forsythtech.edu::089d7a43-5c04-410b-a148-a7a5aef12f7e" providerId="AD" clId="Web-{C43722CF-0AD2-D879-8AC1-7A74D92496AC}" dt="2021-04-29T01:57:33.732" v="0"/>
        <pc:sldMkLst>
          <pc:docMk/>
          <pc:sldMk cId="3033602266" sldId="267"/>
        </pc:sldMkLst>
      </pc:sldChg>
      <pc:sldChg chg="new">
        <pc:chgData name="Bradd Martin" userId="S::martinb2056@forsythtech.edu::089d7a43-5c04-410b-a148-a7a5aef12f7e" providerId="AD" clId="Web-{C43722CF-0AD2-D879-8AC1-7A74D92496AC}" dt="2021-04-29T01:57:34.169" v="1"/>
        <pc:sldMkLst>
          <pc:docMk/>
          <pc:sldMk cId="2555783271" sldId="268"/>
        </pc:sldMkLst>
      </pc:sldChg>
      <pc:sldChg chg="new">
        <pc:chgData name="Bradd Martin" userId="S::martinb2056@forsythtech.edu::089d7a43-5c04-410b-a148-a7a5aef12f7e" providerId="AD" clId="Web-{C43722CF-0AD2-D879-8AC1-7A74D92496AC}" dt="2021-04-29T01:57:34.576" v="2"/>
        <pc:sldMkLst>
          <pc:docMk/>
          <pc:sldMk cId="931652235" sldId="269"/>
        </pc:sldMkLst>
      </pc:sldChg>
      <pc:sldChg chg="new">
        <pc:chgData name="Bradd Martin" userId="S::martinb2056@forsythtech.edu::089d7a43-5c04-410b-a148-a7a5aef12f7e" providerId="AD" clId="Web-{C43722CF-0AD2-D879-8AC1-7A74D92496AC}" dt="2021-04-29T01:57:37.748" v="3"/>
        <pc:sldMkLst>
          <pc:docMk/>
          <pc:sldMk cId="2677340093" sldId="270"/>
        </pc:sldMkLst>
      </pc:sldChg>
    </pc:docChg>
  </pc:docChgLst>
  <pc:docChgLst>
    <pc:chgData name="Timothy Hauser" userId="S::hausert2961@forsythtech.edu::989f72a9-0fe0-4345-9120-e8943cf25d18" providerId="AD" clId="Web-{304F69C4-6C63-AA8C-3D61-FAE8E88D7EC7}"/>
    <pc:docChg chg="addSld modSld">
      <pc:chgData name="Timothy Hauser" userId="S::hausert2961@forsythtech.edu::989f72a9-0fe0-4345-9120-e8943cf25d18" providerId="AD" clId="Web-{304F69C4-6C63-AA8C-3D61-FAE8E88D7EC7}" dt="2021-04-29T03:05:11.439" v="241" actId="20577"/>
      <pc:docMkLst>
        <pc:docMk/>
      </pc:docMkLst>
      <pc:sldChg chg="modSp">
        <pc:chgData name="Timothy Hauser" userId="S::hausert2961@forsythtech.edu::989f72a9-0fe0-4345-9120-e8943cf25d18" providerId="AD" clId="Web-{304F69C4-6C63-AA8C-3D61-FAE8E88D7EC7}" dt="2021-04-29T03:03:24.639" v="198" actId="20577"/>
        <pc:sldMkLst>
          <pc:docMk/>
          <pc:sldMk cId="1413311031" sldId="260"/>
        </pc:sldMkLst>
        <pc:spChg chg="mod">
          <ac:chgData name="Timothy Hauser" userId="S::hausert2961@forsythtech.edu::989f72a9-0fe0-4345-9120-e8943cf25d18" providerId="AD" clId="Web-{304F69C4-6C63-AA8C-3D61-FAE8E88D7EC7}" dt="2021-04-29T03:03:24.639" v="198" actId="20577"/>
          <ac:spMkLst>
            <pc:docMk/>
            <pc:sldMk cId="1413311031" sldId="260"/>
            <ac:spMk id="3" creationId="{1AF02260-E9BD-4AF8-AEB7-12181ABE27A9}"/>
          </ac:spMkLst>
        </pc:spChg>
      </pc:sldChg>
      <pc:sldChg chg="modSp add replId">
        <pc:chgData name="Timothy Hauser" userId="S::hausert2961@forsythtech.edu::989f72a9-0fe0-4345-9120-e8943cf25d18" providerId="AD" clId="Web-{304F69C4-6C63-AA8C-3D61-FAE8E88D7EC7}" dt="2021-04-29T03:05:11.439" v="241" actId="20577"/>
        <pc:sldMkLst>
          <pc:docMk/>
          <pc:sldMk cId="4157735174" sldId="271"/>
        </pc:sldMkLst>
        <pc:spChg chg="mod">
          <ac:chgData name="Timothy Hauser" userId="S::hausert2961@forsythtech.edu::989f72a9-0fe0-4345-9120-e8943cf25d18" providerId="AD" clId="Web-{304F69C4-6C63-AA8C-3D61-FAE8E88D7EC7}" dt="2021-04-29T03:05:11.439" v="241" actId="20577"/>
          <ac:spMkLst>
            <pc:docMk/>
            <pc:sldMk cId="4157735174" sldId="271"/>
            <ac:spMk id="3" creationId="{1AF02260-E9BD-4AF8-AEB7-12181ABE27A9}"/>
          </ac:spMkLst>
        </pc:spChg>
      </pc:sldChg>
    </pc:docChg>
  </pc:docChgLst>
  <pc:docChgLst>
    <pc:chgData name="Samir Ghigha" userId="S::ghighas2435@forsythtech.edu::7569434c-8540-41dd-87dd-ade3e78015a7" providerId="AD" clId="Web-{80458787-0969-9532-4EA6-E85745490831}"/>
    <pc:docChg chg="addSld delSld modSld sldOrd">
      <pc:chgData name="Samir Ghigha" userId="S::ghighas2435@forsythtech.edu::7569434c-8540-41dd-87dd-ade3e78015a7" providerId="AD" clId="Web-{80458787-0969-9532-4EA6-E85745490831}" dt="2021-04-29T04:24:28.318" v="374"/>
      <pc:docMkLst>
        <pc:docMk/>
      </pc:docMkLst>
      <pc:sldChg chg="modSp">
        <pc:chgData name="Samir Ghigha" userId="S::ghighas2435@forsythtech.edu::7569434c-8540-41dd-87dd-ade3e78015a7" providerId="AD" clId="Web-{80458787-0969-9532-4EA6-E85745490831}" dt="2021-04-29T03:55:33.014" v="2" actId="20577"/>
        <pc:sldMkLst>
          <pc:docMk/>
          <pc:sldMk cId="1413311031" sldId="260"/>
        </pc:sldMkLst>
        <pc:spChg chg="mod">
          <ac:chgData name="Samir Ghigha" userId="S::ghighas2435@forsythtech.edu::7569434c-8540-41dd-87dd-ade3e78015a7" providerId="AD" clId="Web-{80458787-0969-9532-4EA6-E85745490831}" dt="2021-04-29T03:55:33.014" v="2" actId="20577"/>
          <ac:spMkLst>
            <pc:docMk/>
            <pc:sldMk cId="1413311031" sldId="260"/>
            <ac:spMk id="3" creationId="{1AF02260-E9BD-4AF8-AEB7-12181ABE27A9}"/>
          </ac:spMkLst>
        </pc:spChg>
      </pc:sldChg>
      <pc:sldChg chg="addSp delSp modSp mod setBg">
        <pc:chgData name="Samir Ghigha" userId="S::ghighas2435@forsythtech.edu::7569434c-8540-41dd-87dd-ade3e78015a7" providerId="AD" clId="Web-{80458787-0969-9532-4EA6-E85745490831}" dt="2021-04-29T04:22:23.253" v="363" actId="20577"/>
        <pc:sldMkLst>
          <pc:docMk/>
          <pc:sldMk cId="4157735174" sldId="271"/>
        </pc:sldMkLst>
        <pc:spChg chg="mod">
          <ac:chgData name="Samir Ghigha" userId="S::ghighas2435@forsythtech.edu::7569434c-8540-41dd-87dd-ade3e78015a7" providerId="AD" clId="Web-{80458787-0969-9532-4EA6-E85745490831}" dt="2021-04-29T04:21:51.314" v="356"/>
          <ac:spMkLst>
            <pc:docMk/>
            <pc:sldMk cId="4157735174" sldId="271"/>
            <ac:spMk id="2" creationId="{D2B1C9F6-EF4C-448D-BE43-B1277F2955AB}"/>
          </ac:spMkLst>
        </pc:spChg>
        <pc:spChg chg="mod ord">
          <ac:chgData name="Samir Ghigha" userId="S::ghighas2435@forsythtech.edu::7569434c-8540-41dd-87dd-ade3e78015a7" providerId="AD" clId="Web-{80458787-0969-9532-4EA6-E85745490831}" dt="2021-04-29T04:22:23.253" v="363" actId="20577"/>
          <ac:spMkLst>
            <pc:docMk/>
            <pc:sldMk cId="4157735174" sldId="271"/>
            <ac:spMk id="3" creationId="{1AF02260-E9BD-4AF8-AEB7-12181ABE27A9}"/>
          </ac:spMkLst>
        </pc:spChg>
        <pc:spChg chg="add del">
          <ac:chgData name="Samir Ghigha" userId="S::ghighas2435@forsythtech.edu::7569434c-8540-41dd-87dd-ade3e78015a7" providerId="AD" clId="Web-{80458787-0969-9532-4EA6-E85745490831}" dt="2021-04-29T04:21:51.314" v="355"/>
          <ac:spMkLst>
            <pc:docMk/>
            <pc:sldMk cId="4157735174" sldId="271"/>
            <ac:spMk id="6" creationId="{5E8D2E83-FB3A-40E7-A9E5-7AB389D612B4}"/>
          </ac:spMkLst>
        </pc:spChg>
        <pc:spChg chg="add del">
          <ac:chgData name="Samir Ghigha" userId="S::ghighas2435@forsythtech.edu::7569434c-8540-41dd-87dd-ade3e78015a7" providerId="AD" clId="Web-{80458787-0969-9532-4EA6-E85745490831}" dt="2021-04-29T04:21:44.424" v="353"/>
          <ac:spMkLst>
            <pc:docMk/>
            <pc:sldMk cId="4157735174" sldId="271"/>
            <ac:spMk id="9" creationId="{9AA72BD9-2C5A-4EDC-931F-5AA08EACA0F3}"/>
          </ac:spMkLst>
        </pc:spChg>
        <pc:spChg chg="add del">
          <ac:chgData name="Samir Ghigha" userId="S::ghighas2435@forsythtech.edu::7569434c-8540-41dd-87dd-ade3e78015a7" providerId="AD" clId="Web-{80458787-0969-9532-4EA6-E85745490831}" dt="2021-04-29T04:21:44.424" v="353"/>
          <ac:spMkLst>
            <pc:docMk/>
            <pc:sldMk cId="4157735174" sldId="271"/>
            <ac:spMk id="11" creationId="{DD3981AC-7B61-4947-BCF3-F7AA7FA385B9}"/>
          </ac:spMkLst>
        </pc:spChg>
        <pc:spChg chg="add del">
          <ac:chgData name="Samir Ghigha" userId="S::ghighas2435@forsythtech.edu::7569434c-8540-41dd-87dd-ade3e78015a7" providerId="AD" clId="Web-{80458787-0969-9532-4EA6-E85745490831}" dt="2021-04-29T04:21:44.424" v="353"/>
          <ac:spMkLst>
            <pc:docMk/>
            <pc:sldMk cId="4157735174" sldId="271"/>
            <ac:spMk id="13" creationId="{55D4142C-5077-457F-A6AD-3FECFDB39685}"/>
          </ac:spMkLst>
        </pc:spChg>
        <pc:spChg chg="add del">
          <ac:chgData name="Samir Ghigha" userId="S::ghighas2435@forsythtech.edu::7569434c-8540-41dd-87dd-ade3e78015a7" providerId="AD" clId="Web-{80458787-0969-9532-4EA6-E85745490831}" dt="2021-04-29T04:21:44.424" v="353"/>
          <ac:spMkLst>
            <pc:docMk/>
            <pc:sldMk cId="4157735174" sldId="271"/>
            <ac:spMk id="15" creationId="{7A5F0580-5EE9-419F-96EE-B6529EF6E7D0}"/>
          </ac:spMkLst>
        </pc:spChg>
        <pc:picChg chg="add mod ord">
          <ac:chgData name="Samir Ghigha" userId="S::ghighas2435@forsythtech.edu::7569434c-8540-41dd-87dd-ade3e78015a7" providerId="AD" clId="Web-{80458787-0969-9532-4EA6-E85745490831}" dt="2021-04-29T04:21:51.314" v="356"/>
          <ac:picMkLst>
            <pc:docMk/>
            <pc:sldMk cId="4157735174" sldId="271"/>
            <ac:picMk id="4" creationId="{A68F9034-E7BF-4151-99D3-A13736A1ACE8}"/>
          </ac:picMkLst>
        </pc:picChg>
      </pc:sldChg>
      <pc:sldChg chg="addSp delSp modSp add mod replId setBg setClrOvrMap">
        <pc:chgData name="Samir Ghigha" userId="S::ghighas2435@forsythtech.edu::7569434c-8540-41dd-87dd-ade3e78015a7" providerId="AD" clId="Web-{80458787-0969-9532-4EA6-E85745490831}" dt="2021-04-29T04:24:28.318" v="374"/>
        <pc:sldMkLst>
          <pc:docMk/>
          <pc:sldMk cId="664673790" sldId="272"/>
        </pc:sldMkLst>
        <pc:spChg chg="mod">
          <ac:chgData name="Samir Ghigha" userId="S::ghighas2435@forsythtech.edu::7569434c-8540-41dd-87dd-ade3e78015a7" providerId="AD" clId="Web-{80458787-0969-9532-4EA6-E85745490831}" dt="2021-04-29T04:24:28.318" v="374"/>
          <ac:spMkLst>
            <pc:docMk/>
            <pc:sldMk cId="664673790" sldId="272"/>
            <ac:spMk id="2" creationId="{D2B1C9F6-EF4C-448D-BE43-B1277F2955AB}"/>
          </ac:spMkLst>
        </pc:spChg>
        <pc:spChg chg="add del mod">
          <ac:chgData name="Samir Ghigha" userId="S::ghighas2435@forsythtech.edu::7569434c-8540-41dd-87dd-ade3e78015a7" providerId="AD" clId="Web-{80458787-0969-9532-4EA6-E85745490831}" dt="2021-04-29T04:24:28.318" v="374"/>
          <ac:spMkLst>
            <pc:docMk/>
            <pc:sldMk cId="664673790" sldId="272"/>
            <ac:spMk id="3" creationId="{1AF02260-E9BD-4AF8-AEB7-12181ABE27A9}"/>
          </ac:spMkLst>
        </pc:spChg>
        <pc:spChg chg="add del">
          <ac:chgData name="Samir Ghigha" userId="S::ghighas2435@forsythtech.edu::7569434c-8540-41dd-87dd-ade3e78015a7" providerId="AD" clId="Web-{80458787-0969-9532-4EA6-E85745490831}" dt="2021-04-29T04:23:56.911" v="367"/>
          <ac:spMkLst>
            <pc:docMk/>
            <pc:sldMk cId="664673790" sldId="272"/>
            <ac:spMk id="6" creationId="{2E442304-DDBD-4F7B-8017-36BCC863FB40}"/>
          </ac:spMkLst>
        </pc:spChg>
        <pc:spChg chg="add del">
          <ac:chgData name="Samir Ghigha" userId="S::ghighas2435@forsythtech.edu::7569434c-8540-41dd-87dd-ade3e78015a7" providerId="AD" clId="Web-{80458787-0969-9532-4EA6-E85745490831}" dt="2021-04-29T04:23:56.911" v="367"/>
          <ac:spMkLst>
            <pc:docMk/>
            <pc:sldMk cId="664673790" sldId="272"/>
            <ac:spMk id="7" creationId="{5E107275-3853-46FD-A241-DE4355A42675}"/>
          </ac:spMkLst>
        </pc:spChg>
        <pc:spChg chg="add del">
          <ac:chgData name="Samir Ghigha" userId="S::ghighas2435@forsythtech.edu::7569434c-8540-41dd-87dd-ade3e78015a7" providerId="AD" clId="Web-{80458787-0969-9532-4EA6-E85745490831}" dt="2021-04-29T04:23:52.551" v="365"/>
          <ac:spMkLst>
            <pc:docMk/>
            <pc:sldMk cId="664673790" sldId="272"/>
            <ac:spMk id="9" creationId="{2E442304-DDBD-4F7B-8017-36BCC863FB40}"/>
          </ac:spMkLst>
        </pc:spChg>
        <pc:spChg chg="add del">
          <ac:chgData name="Samir Ghigha" userId="S::ghighas2435@forsythtech.edu::7569434c-8540-41dd-87dd-ade3e78015a7" providerId="AD" clId="Web-{80458787-0969-9532-4EA6-E85745490831}" dt="2021-04-29T04:24:14.489" v="369"/>
          <ac:spMkLst>
            <pc:docMk/>
            <pc:sldMk cId="664673790" sldId="272"/>
            <ac:spMk id="10" creationId="{CFE45BF0-46DB-408C-B5F7-7B11716805D4}"/>
          </ac:spMkLst>
        </pc:spChg>
        <pc:spChg chg="add del">
          <ac:chgData name="Samir Ghigha" userId="S::ghighas2435@forsythtech.edu::7569434c-8540-41dd-87dd-ade3e78015a7" providerId="AD" clId="Web-{80458787-0969-9532-4EA6-E85745490831}" dt="2021-04-29T04:23:52.551" v="365"/>
          <ac:spMkLst>
            <pc:docMk/>
            <pc:sldMk cId="664673790" sldId="272"/>
            <ac:spMk id="11" creationId="{5E107275-3853-46FD-A241-DE4355A42675}"/>
          </ac:spMkLst>
        </pc:spChg>
        <pc:spChg chg="add del">
          <ac:chgData name="Samir Ghigha" userId="S::ghighas2435@forsythtech.edu::7569434c-8540-41dd-87dd-ade3e78015a7" providerId="AD" clId="Web-{80458787-0969-9532-4EA6-E85745490831}" dt="2021-04-29T04:24:14.489" v="369"/>
          <ac:spMkLst>
            <pc:docMk/>
            <pc:sldMk cId="664673790" sldId="272"/>
            <ac:spMk id="12" creationId="{2AEBC8F2-97B1-41B4-93F1-2D289E197FBA}"/>
          </ac:spMkLst>
        </pc:spChg>
        <pc:spChg chg="add del">
          <ac:chgData name="Samir Ghigha" userId="S::ghighas2435@forsythtech.edu::7569434c-8540-41dd-87dd-ade3e78015a7" providerId="AD" clId="Web-{80458787-0969-9532-4EA6-E85745490831}" dt="2021-04-29T04:24:14.489" v="369"/>
          <ac:spMkLst>
            <pc:docMk/>
            <pc:sldMk cId="664673790" sldId="272"/>
            <ac:spMk id="13" creationId="{827B839B-9ADE-406B-8590-F1CAEDED45A1}"/>
          </ac:spMkLst>
        </pc:spChg>
        <pc:spChg chg="add del">
          <ac:chgData name="Samir Ghigha" userId="S::ghighas2435@forsythtech.edu::7569434c-8540-41dd-87dd-ade3e78015a7" providerId="AD" clId="Web-{80458787-0969-9532-4EA6-E85745490831}" dt="2021-04-29T04:24:14.489" v="369"/>
          <ac:spMkLst>
            <pc:docMk/>
            <pc:sldMk cId="664673790" sldId="272"/>
            <ac:spMk id="14" creationId="{472E3A19-F5D5-48FC-BB9C-48C2F68F598B}"/>
          </ac:spMkLst>
        </pc:spChg>
        <pc:spChg chg="add del">
          <ac:chgData name="Samir Ghigha" userId="S::ghighas2435@forsythtech.edu::7569434c-8540-41dd-87dd-ade3e78015a7" providerId="AD" clId="Web-{80458787-0969-9532-4EA6-E85745490831}" dt="2021-04-29T04:24:25.521" v="371"/>
          <ac:spMkLst>
            <pc:docMk/>
            <pc:sldMk cId="664673790" sldId="272"/>
            <ac:spMk id="15" creationId="{09588DA8-065E-4F6F-8EFD-43104AB2E0CF}"/>
          </ac:spMkLst>
        </pc:spChg>
        <pc:spChg chg="add del">
          <ac:chgData name="Samir Ghigha" userId="S::ghighas2435@forsythtech.edu::7569434c-8540-41dd-87dd-ade3e78015a7" providerId="AD" clId="Web-{80458787-0969-9532-4EA6-E85745490831}" dt="2021-04-29T04:24:14.489" v="369"/>
          <ac:spMkLst>
            <pc:docMk/>
            <pc:sldMk cId="664673790" sldId="272"/>
            <ac:spMk id="16" creationId="{7A62E32F-BB65-43A8-8EB5-92346890E549}"/>
          </ac:spMkLst>
        </pc:spChg>
        <pc:spChg chg="add del">
          <ac:chgData name="Samir Ghigha" userId="S::ghighas2435@forsythtech.edu::7569434c-8540-41dd-87dd-ade3e78015a7" providerId="AD" clId="Web-{80458787-0969-9532-4EA6-E85745490831}" dt="2021-04-29T04:24:25.521" v="371"/>
          <ac:spMkLst>
            <pc:docMk/>
            <pc:sldMk cId="664673790" sldId="272"/>
            <ac:spMk id="17" creationId="{C4285719-470E-454C-AF62-8323075F1F5B}"/>
          </ac:spMkLst>
        </pc:spChg>
        <pc:spChg chg="add del">
          <ac:chgData name="Samir Ghigha" userId="S::ghighas2435@forsythtech.edu::7569434c-8540-41dd-87dd-ade3e78015a7" providerId="AD" clId="Web-{80458787-0969-9532-4EA6-E85745490831}" dt="2021-04-29T04:24:14.489" v="369"/>
          <ac:spMkLst>
            <pc:docMk/>
            <pc:sldMk cId="664673790" sldId="272"/>
            <ac:spMk id="18" creationId="{14E91B64-9FCC-451E-AFB4-A827D6329367}"/>
          </ac:spMkLst>
        </pc:spChg>
        <pc:spChg chg="add del">
          <ac:chgData name="Samir Ghigha" userId="S::ghighas2435@forsythtech.edu::7569434c-8540-41dd-87dd-ade3e78015a7" providerId="AD" clId="Web-{80458787-0969-9532-4EA6-E85745490831}" dt="2021-04-29T04:24:25.521" v="371"/>
          <ac:spMkLst>
            <pc:docMk/>
            <pc:sldMk cId="664673790" sldId="272"/>
            <ac:spMk id="19" creationId="{CD9FE4EF-C4D8-49A0-B2FF-81D8DB7D8A24}"/>
          </ac:spMkLst>
        </pc:spChg>
        <pc:spChg chg="add del">
          <ac:chgData name="Samir Ghigha" userId="S::ghighas2435@forsythtech.edu::7569434c-8540-41dd-87dd-ade3e78015a7" providerId="AD" clId="Web-{80458787-0969-9532-4EA6-E85745490831}" dt="2021-04-29T04:24:25.521" v="371"/>
          <ac:spMkLst>
            <pc:docMk/>
            <pc:sldMk cId="664673790" sldId="272"/>
            <ac:spMk id="20" creationId="{8D71EDA1-87BF-4D5D-AB79-F346FD19278A}"/>
          </ac:spMkLst>
        </pc:spChg>
        <pc:spChg chg="add del">
          <ac:chgData name="Samir Ghigha" userId="S::ghighas2435@forsythtech.edu::7569434c-8540-41dd-87dd-ade3e78015a7" providerId="AD" clId="Web-{80458787-0969-9532-4EA6-E85745490831}" dt="2021-04-29T04:24:25.521" v="371"/>
          <ac:spMkLst>
            <pc:docMk/>
            <pc:sldMk cId="664673790" sldId="272"/>
            <ac:spMk id="21" creationId="{4300840D-0A0B-4512-BACA-B439D5B9C57C}"/>
          </ac:spMkLst>
        </pc:spChg>
        <pc:spChg chg="add del">
          <ac:chgData name="Samir Ghigha" userId="S::ghighas2435@forsythtech.edu::7569434c-8540-41dd-87dd-ade3e78015a7" providerId="AD" clId="Web-{80458787-0969-9532-4EA6-E85745490831}" dt="2021-04-29T04:24:25.521" v="371"/>
          <ac:spMkLst>
            <pc:docMk/>
            <pc:sldMk cId="664673790" sldId="272"/>
            <ac:spMk id="22" creationId="{D2B78728-A580-49A7-84F9-6EF6F583ADE0}"/>
          </ac:spMkLst>
        </pc:spChg>
        <pc:spChg chg="add del">
          <ac:chgData name="Samir Ghigha" userId="S::ghighas2435@forsythtech.edu::7569434c-8540-41dd-87dd-ade3e78015a7" providerId="AD" clId="Web-{80458787-0969-9532-4EA6-E85745490831}" dt="2021-04-29T04:24:25.521" v="371"/>
          <ac:spMkLst>
            <pc:docMk/>
            <pc:sldMk cId="664673790" sldId="272"/>
            <ac:spMk id="23" creationId="{38FAA1A1-D861-433F-88FA-1E9D6FD31D11}"/>
          </ac:spMkLst>
        </pc:spChg>
        <pc:spChg chg="add del">
          <ac:chgData name="Samir Ghigha" userId="S::ghighas2435@forsythtech.edu::7569434c-8540-41dd-87dd-ade3e78015a7" providerId="AD" clId="Web-{80458787-0969-9532-4EA6-E85745490831}" dt="2021-04-29T04:24:28.318" v="373"/>
          <ac:spMkLst>
            <pc:docMk/>
            <pc:sldMk cId="664673790" sldId="272"/>
            <ac:spMk id="24" creationId="{7DD77B92-CB36-4B20-A59A-59625E0F08AB}"/>
          </ac:spMkLst>
        </pc:spChg>
        <pc:spChg chg="add">
          <ac:chgData name="Samir Ghigha" userId="S::ghighas2435@forsythtech.edu::7569434c-8540-41dd-87dd-ade3e78015a7" providerId="AD" clId="Web-{80458787-0969-9532-4EA6-E85745490831}" dt="2021-04-29T04:24:28.318" v="374"/>
          <ac:spMkLst>
            <pc:docMk/>
            <pc:sldMk cId="664673790" sldId="272"/>
            <ac:spMk id="26" creationId="{09588DA8-065E-4F6F-8EFD-43104AB2E0CF}"/>
          </ac:spMkLst>
        </pc:spChg>
        <pc:spChg chg="add">
          <ac:chgData name="Samir Ghigha" userId="S::ghighas2435@forsythtech.edu::7569434c-8540-41dd-87dd-ade3e78015a7" providerId="AD" clId="Web-{80458787-0969-9532-4EA6-E85745490831}" dt="2021-04-29T04:24:28.318" v="374"/>
          <ac:spMkLst>
            <pc:docMk/>
            <pc:sldMk cId="664673790" sldId="272"/>
            <ac:spMk id="27" creationId="{C4285719-470E-454C-AF62-8323075F1F5B}"/>
          </ac:spMkLst>
        </pc:spChg>
        <pc:spChg chg="add del">
          <ac:chgData name="Samir Ghigha" userId="S::ghighas2435@forsythtech.edu::7569434c-8540-41dd-87dd-ade3e78015a7" providerId="AD" clId="Web-{80458787-0969-9532-4EA6-E85745490831}" dt="2021-04-29T04:24:28.318" v="373"/>
          <ac:spMkLst>
            <pc:docMk/>
            <pc:sldMk cId="664673790" sldId="272"/>
            <ac:spMk id="28" creationId="{2C1BBA94-3F40-40AA-8BB9-E69E25E537C1}"/>
          </ac:spMkLst>
        </pc:spChg>
        <pc:spChg chg="add">
          <ac:chgData name="Samir Ghigha" userId="S::ghighas2435@forsythtech.edu::7569434c-8540-41dd-87dd-ade3e78015a7" providerId="AD" clId="Web-{80458787-0969-9532-4EA6-E85745490831}" dt="2021-04-29T04:24:28.318" v="374"/>
          <ac:spMkLst>
            <pc:docMk/>
            <pc:sldMk cId="664673790" sldId="272"/>
            <ac:spMk id="30" creationId="{CD9FE4EF-C4D8-49A0-B2FF-81D8DB7D8A24}"/>
          </ac:spMkLst>
        </pc:spChg>
        <pc:spChg chg="add">
          <ac:chgData name="Samir Ghigha" userId="S::ghighas2435@forsythtech.edu::7569434c-8540-41dd-87dd-ade3e78015a7" providerId="AD" clId="Web-{80458787-0969-9532-4EA6-E85745490831}" dt="2021-04-29T04:24:28.318" v="374"/>
          <ac:spMkLst>
            <pc:docMk/>
            <pc:sldMk cId="664673790" sldId="272"/>
            <ac:spMk id="31" creationId="{4300840D-0A0B-4512-BACA-B439D5B9C57C}"/>
          </ac:spMkLst>
        </pc:spChg>
        <pc:spChg chg="add">
          <ac:chgData name="Samir Ghigha" userId="S::ghighas2435@forsythtech.edu::7569434c-8540-41dd-87dd-ade3e78015a7" providerId="AD" clId="Web-{80458787-0969-9532-4EA6-E85745490831}" dt="2021-04-29T04:24:28.318" v="374"/>
          <ac:spMkLst>
            <pc:docMk/>
            <pc:sldMk cId="664673790" sldId="272"/>
            <ac:spMk id="32" creationId="{D2B78728-A580-49A7-84F9-6EF6F583ADE0}"/>
          </ac:spMkLst>
        </pc:spChg>
        <pc:spChg chg="add">
          <ac:chgData name="Samir Ghigha" userId="S::ghighas2435@forsythtech.edu::7569434c-8540-41dd-87dd-ade3e78015a7" providerId="AD" clId="Web-{80458787-0969-9532-4EA6-E85745490831}" dt="2021-04-29T04:24:28.318" v="374"/>
          <ac:spMkLst>
            <pc:docMk/>
            <pc:sldMk cId="664673790" sldId="272"/>
            <ac:spMk id="33" creationId="{38FAA1A1-D861-433F-88FA-1E9D6FD31D11}"/>
          </ac:spMkLst>
        </pc:spChg>
        <pc:spChg chg="add">
          <ac:chgData name="Samir Ghigha" userId="S::ghighas2435@forsythtech.edu::7569434c-8540-41dd-87dd-ade3e78015a7" providerId="AD" clId="Web-{80458787-0969-9532-4EA6-E85745490831}" dt="2021-04-29T04:24:28.318" v="374"/>
          <ac:spMkLst>
            <pc:docMk/>
            <pc:sldMk cId="664673790" sldId="272"/>
            <ac:spMk id="34" creationId="{8D71EDA1-87BF-4D5D-AB79-F346FD19278A}"/>
          </ac:spMkLst>
        </pc:spChg>
        <pc:grpChg chg="add del">
          <ac:chgData name="Samir Ghigha" userId="S::ghighas2435@forsythtech.edu::7569434c-8540-41dd-87dd-ade3e78015a7" providerId="AD" clId="Web-{80458787-0969-9532-4EA6-E85745490831}" dt="2021-04-29T04:24:28.318" v="373"/>
          <ac:grpSpMkLst>
            <pc:docMk/>
            <pc:sldMk cId="664673790" sldId="272"/>
            <ac:grpSpMk id="25" creationId="{B14B560F-9DD7-4302-A60B-EBD3EF59B073}"/>
          </ac:grpSpMkLst>
        </pc:grpChg>
        <pc:graphicFrameChg chg="add del">
          <ac:chgData name="Samir Ghigha" userId="S::ghighas2435@forsythtech.edu::7569434c-8540-41dd-87dd-ade3e78015a7" providerId="AD" clId="Web-{80458787-0969-9532-4EA6-E85745490831}" dt="2021-04-29T04:23:52.551" v="365"/>
          <ac:graphicFrameMkLst>
            <pc:docMk/>
            <pc:sldMk cId="664673790" sldId="272"/>
            <ac:graphicFrameMk id="5" creationId="{A177A66A-3D36-41E7-A514-091CD2CBABFF}"/>
          </ac:graphicFrameMkLst>
        </pc:graphicFrameChg>
        <pc:graphicFrameChg chg="add del">
          <ac:chgData name="Samir Ghigha" userId="S::ghighas2435@forsythtech.edu::7569434c-8540-41dd-87dd-ade3e78015a7" providerId="AD" clId="Web-{80458787-0969-9532-4EA6-E85745490831}" dt="2021-04-29T04:23:56.911" v="367"/>
          <ac:graphicFrameMkLst>
            <pc:docMk/>
            <pc:sldMk cId="664673790" sldId="272"/>
            <ac:graphicFrameMk id="8" creationId="{3F24E234-1F5D-4814-9F1F-9A8749BF74C0}"/>
          </ac:graphicFrameMkLst>
        </pc:graphicFrameChg>
        <pc:graphicFrameChg chg="add del">
          <ac:chgData name="Samir Ghigha" userId="S::ghighas2435@forsythtech.edu::7569434c-8540-41dd-87dd-ade3e78015a7" providerId="AD" clId="Web-{80458787-0969-9532-4EA6-E85745490831}" dt="2021-04-29T04:24:28.318" v="373"/>
          <ac:graphicFrameMkLst>
            <pc:docMk/>
            <pc:sldMk cId="664673790" sldId="272"/>
            <ac:graphicFrameMk id="29" creationId="{DFAE3205-CA46-46BC-9D6F-7F6A7843F560}"/>
          </ac:graphicFrameMkLst>
        </pc:graphicFrameChg>
      </pc:sldChg>
      <pc:sldChg chg="new del">
        <pc:chgData name="Samir Ghigha" userId="S::ghighas2435@forsythtech.edu::7569434c-8540-41dd-87dd-ade3e78015a7" providerId="AD" clId="Web-{80458787-0969-9532-4EA6-E85745490831}" dt="2021-04-29T04:00:47.427" v="4"/>
        <pc:sldMkLst>
          <pc:docMk/>
          <pc:sldMk cId="1018736250" sldId="272"/>
        </pc:sldMkLst>
      </pc:sldChg>
      <pc:sldChg chg="new del ord">
        <pc:chgData name="Samir Ghigha" userId="S::ghighas2435@forsythtech.edu::7569434c-8540-41dd-87dd-ade3e78015a7" providerId="AD" clId="Web-{80458787-0969-9532-4EA6-E85745490831}" dt="2021-04-29T04:01:39.725" v="7"/>
        <pc:sldMkLst>
          <pc:docMk/>
          <pc:sldMk cId="2918645480" sldId="272"/>
        </pc:sldMkLst>
      </pc:sldChg>
    </pc:docChg>
  </pc:docChgLst>
  <pc:docChgLst>
    <pc:chgData name="Timothy Hauser" userId="S::hausert2961@forsythtech.edu::989f72a9-0fe0-4345-9120-e8943cf25d18" providerId="AD" clId="Web-{93DAC29F-E032-B000-D977-20F93B93A485}"/>
    <pc:docChg chg="modSld">
      <pc:chgData name="Timothy Hauser" userId="S::hausert2961@forsythtech.edu::989f72a9-0fe0-4345-9120-e8943cf25d18" providerId="AD" clId="Web-{93DAC29F-E032-B000-D977-20F93B93A485}" dt="2021-04-29T02:53:15.083" v="259" actId="20577"/>
      <pc:docMkLst>
        <pc:docMk/>
      </pc:docMkLst>
      <pc:sldChg chg="modSp">
        <pc:chgData name="Timothy Hauser" userId="S::hausert2961@forsythtech.edu::989f72a9-0fe0-4345-9120-e8943cf25d18" providerId="AD" clId="Web-{93DAC29F-E032-B000-D977-20F93B93A485}" dt="2021-04-29T02:45:29.191" v="2" actId="20577"/>
        <pc:sldMkLst>
          <pc:docMk/>
          <pc:sldMk cId="1497765872" sldId="257"/>
        </pc:sldMkLst>
        <pc:spChg chg="mod">
          <ac:chgData name="Timothy Hauser" userId="S::hausert2961@forsythtech.edu::989f72a9-0fe0-4345-9120-e8943cf25d18" providerId="AD" clId="Web-{93DAC29F-E032-B000-D977-20F93B93A485}" dt="2021-04-29T02:45:29.191" v="2" actId="20577"/>
          <ac:spMkLst>
            <pc:docMk/>
            <pc:sldMk cId="1497765872" sldId="257"/>
            <ac:spMk id="3" creationId="{D0798F7D-15DE-4D6A-8B4D-BB005FF8033C}"/>
          </ac:spMkLst>
        </pc:spChg>
      </pc:sldChg>
      <pc:sldChg chg="modSp">
        <pc:chgData name="Timothy Hauser" userId="S::hausert2961@forsythtech.edu::989f72a9-0fe0-4345-9120-e8943cf25d18" providerId="AD" clId="Web-{93DAC29F-E032-B000-D977-20F93B93A485}" dt="2021-04-29T02:46:52.007" v="19" actId="20577"/>
        <pc:sldMkLst>
          <pc:docMk/>
          <pc:sldMk cId="4293788224" sldId="258"/>
        </pc:sldMkLst>
        <pc:spChg chg="mod">
          <ac:chgData name="Timothy Hauser" userId="S::hausert2961@forsythtech.edu::989f72a9-0fe0-4345-9120-e8943cf25d18" providerId="AD" clId="Web-{93DAC29F-E032-B000-D977-20F93B93A485}" dt="2021-04-29T02:46:52.007" v="19" actId="20577"/>
          <ac:spMkLst>
            <pc:docMk/>
            <pc:sldMk cId="4293788224" sldId="258"/>
            <ac:spMk id="3" creationId="{E3EC3DDA-9AD2-4858-AD96-69CEDD233C8E}"/>
          </ac:spMkLst>
        </pc:spChg>
      </pc:sldChg>
      <pc:sldChg chg="modSp">
        <pc:chgData name="Timothy Hauser" userId="S::hausert2961@forsythtech.edu::989f72a9-0fe0-4345-9120-e8943cf25d18" providerId="AD" clId="Web-{93DAC29F-E032-B000-D977-20F93B93A485}" dt="2021-04-29T02:53:15.083" v="259" actId="20577"/>
        <pc:sldMkLst>
          <pc:docMk/>
          <pc:sldMk cId="777513485" sldId="259"/>
        </pc:sldMkLst>
        <pc:spChg chg="mod">
          <ac:chgData name="Timothy Hauser" userId="S::hausert2961@forsythtech.edu::989f72a9-0fe0-4345-9120-e8943cf25d18" providerId="AD" clId="Web-{93DAC29F-E032-B000-D977-20F93B93A485}" dt="2021-04-29T02:53:15.083" v="259" actId="20577"/>
          <ac:spMkLst>
            <pc:docMk/>
            <pc:sldMk cId="777513485" sldId="259"/>
            <ac:spMk id="3" creationId="{B2230E88-C801-4016-BA3A-9A53EB9358A4}"/>
          </ac:spMkLst>
        </pc:spChg>
      </pc:sldChg>
    </pc:docChg>
  </pc:docChgLst>
  <pc:docChgLst>
    <pc:chgData name="Bradd" userId="089d7a43-5c04-410b-a148-a7a5aef12f7e" providerId="ADAL" clId="{E5E60B91-03EA-4957-B28D-97494CDA61C8}"/>
    <pc:docChg chg="undo custSel addSld delSld modSld">
      <pc:chgData name="Bradd" userId="089d7a43-5c04-410b-a148-a7a5aef12f7e" providerId="ADAL" clId="{E5E60B91-03EA-4957-B28D-97494CDA61C8}" dt="2021-04-30T01:52:49.911" v="934" actId="680"/>
      <pc:docMkLst>
        <pc:docMk/>
      </pc:docMkLst>
      <pc:sldChg chg="addSp delSp modSp mod setBg addAnim delAnim setClrOvrMap delDesignElem">
        <pc:chgData name="Bradd" userId="089d7a43-5c04-410b-a148-a7a5aef12f7e" providerId="ADAL" clId="{E5E60B91-03EA-4957-B28D-97494CDA61C8}" dt="2021-04-29T20:57:47.432" v="929" actId="962"/>
        <pc:sldMkLst>
          <pc:docMk/>
          <pc:sldMk cId="109857222" sldId="256"/>
        </pc:sldMkLst>
        <pc:spChg chg="del mod">
          <ac:chgData name="Bradd" userId="089d7a43-5c04-410b-a148-a7a5aef12f7e" providerId="ADAL" clId="{E5E60B91-03EA-4957-B28D-97494CDA61C8}" dt="2021-04-29T02:05:24.318" v="39" actId="478"/>
          <ac:spMkLst>
            <pc:docMk/>
            <pc:sldMk cId="109857222" sldId="256"/>
            <ac:spMk id="2" creationId="{00000000-0000-0000-0000-000000000000}"/>
          </ac:spMkLst>
        </pc:spChg>
        <pc:spChg chg="mod ord">
          <ac:chgData name="Bradd" userId="089d7a43-5c04-410b-a148-a7a5aef12f7e" providerId="ADAL" clId="{E5E60B91-03EA-4957-B28D-97494CDA61C8}" dt="2021-04-29T02:13:09.085" v="75" actId="26606"/>
          <ac:spMkLst>
            <pc:docMk/>
            <pc:sldMk cId="109857222" sldId="256"/>
            <ac:spMk id="3" creationId="{00000000-0000-0000-0000-000000000000}"/>
          </ac:spMkLst>
        </pc:spChg>
        <pc:spChg chg="del">
          <ac:chgData name="Bradd" userId="089d7a43-5c04-410b-a148-a7a5aef12f7e" providerId="ADAL" clId="{E5E60B91-03EA-4957-B28D-97494CDA61C8}" dt="2021-04-29T02:01:34.050" v="9" actId="26606"/>
          <ac:spMkLst>
            <pc:docMk/>
            <pc:sldMk cId="109857222" sldId="256"/>
            <ac:spMk id="25" creationId="{4E1BEB12-92AF-4445-98AD-4C7756E7C93B}"/>
          </ac:spMkLst>
        </pc:spChg>
        <pc:spChg chg="del">
          <ac:chgData name="Bradd" userId="089d7a43-5c04-410b-a148-a7a5aef12f7e" providerId="ADAL" clId="{E5E60B91-03EA-4957-B28D-97494CDA61C8}" dt="2021-04-29T02:01:34.050" v="9" actId="26606"/>
          <ac:spMkLst>
            <pc:docMk/>
            <pc:sldMk cId="109857222" sldId="256"/>
            <ac:spMk id="26" creationId="{D0522C2C-7B5C-48A7-A969-03941E5D2E76}"/>
          </ac:spMkLst>
        </pc:spChg>
        <pc:spChg chg="del">
          <ac:chgData name="Bradd" userId="089d7a43-5c04-410b-a148-a7a5aef12f7e" providerId="ADAL" clId="{E5E60B91-03EA-4957-B28D-97494CDA61C8}" dt="2021-04-29T02:01:34.050" v="9" actId="26606"/>
          <ac:spMkLst>
            <pc:docMk/>
            <pc:sldMk cId="109857222" sldId="256"/>
            <ac:spMk id="27" creationId="{9C682A1A-5B2D-4111-BBD6-620165633E5B}"/>
          </ac:spMkLst>
        </pc:spChg>
        <pc:spChg chg="del">
          <ac:chgData name="Bradd" userId="089d7a43-5c04-410b-a148-a7a5aef12f7e" providerId="ADAL" clId="{E5E60B91-03EA-4957-B28D-97494CDA61C8}" dt="2021-04-29T02:01:34.050" v="9" actId="26606"/>
          <ac:spMkLst>
            <pc:docMk/>
            <pc:sldMk cId="109857222" sldId="256"/>
            <ac:spMk id="28" creationId="{D6EE29F2-D77F-4BD0-A20B-334D316A1C9D}"/>
          </ac:spMkLst>
        </pc:spChg>
        <pc:spChg chg="del">
          <ac:chgData name="Bradd" userId="089d7a43-5c04-410b-a148-a7a5aef12f7e" providerId="ADAL" clId="{E5E60B91-03EA-4957-B28D-97494CDA61C8}" dt="2021-04-29T02:01:34.050" v="9" actId="26606"/>
          <ac:spMkLst>
            <pc:docMk/>
            <pc:sldMk cId="109857222" sldId="256"/>
            <ac:spMk id="29" creationId="{22D09ED2-868F-42C6-866E-F92E0CEF314F}"/>
          </ac:spMkLst>
        </pc:spChg>
        <pc:spChg chg="add del">
          <ac:chgData name="Bradd" userId="089d7a43-5c04-410b-a148-a7a5aef12f7e" providerId="ADAL" clId="{E5E60B91-03EA-4957-B28D-97494CDA61C8}" dt="2021-04-29T02:05:49.094" v="43" actId="26606"/>
          <ac:spMkLst>
            <pc:docMk/>
            <pc:sldMk cId="109857222" sldId="256"/>
            <ac:spMk id="30" creationId="{07322A9E-F1EC-405E-8971-BA906EFFCCB8}"/>
          </ac:spMkLst>
        </pc:spChg>
        <pc:spChg chg="add del">
          <ac:chgData name="Bradd" userId="089d7a43-5c04-410b-a148-a7a5aef12f7e" providerId="ADAL" clId="{E5E60B91-03EA-4957-B28D-97494CDA61C8}" dt="2021-04-29T02:05:49.094" v="43" actId="26606"/>
          <ac:spMkLst>
            <pc:docMk/>
            <pc:sldMk cId="109857222" sldId="256"/>
            <ac:spMk id="31" creationId="{763C1781-8726-4FAC-8C45-FF40376BE409}"/>
          </ac:spMkLst>
        </pc:spChg>
        <pc:spChg chg="add del">
          <ac:chgData name="Bradd" userId="089d7a43-5c04-410b-a148-a7a5aef12f7e" providerId="ADAL" clId="{E5E60B91-03EA-4957-B28D-97494CDA61C8}" dt="2021-04-29T02:05:49.094" v="43" actId="26606"/>
          <ac:spMkLst>
            <pc:docMk/>
            <pc:sldMk cId="109857222" sldId="256"/>
            <ac:spMk id="32" creationId="{A5704422-1118-4FD1-95AD-29A064EB80D9}"/>
          </ac:spMkLst>
        </pc:spChg>
        <pc:spChg chg="add del">
          <ac:chgData name="Bradd" userId="089d7a43-5c04-410b-a148-a7a5aef12f7e" providerId="ADAL" clId="{E5E60B91-03EA-4957-B28D-97494CDA61C8}" dt="2021-04-29T02:05:49.094" v="43" actId="26606"/>
          <ac:spMkLst>
            <pc:docMk/>
            <pc:sldMk cId="109857222" sldId="256"/>
            <ac:spMk id="33" creationId="{301491B5-56C7-43DC-A3D9-861EECCA056A}"/>
          </ac:spMkLst>
        </pc:spChg>
        <pc:spChg chg="add del">
          <ac:chgData name="Bradd" userId="089d7a43-5c04-410b-a148-a7a5aef12f7e" providerId="ADAL" clId="{E5E60B91-03EA-4957-B28D-97494CDA61C8}" dt="2021-04-29T02:01:40.279" v="12" actId="26606"/>
          <ac:spMkLst>
            <pc:docMk/>
            <pc:sldMk cId="109857222" sldId="256"/>
            <ac:spMk id="34" creationId="{87CC2527-562A-4F69-B487-4371E5B243E7}"/>
          </ac:spMkLst>
        </pc:spChg>
        <pc:spChg chg="add del">
          <ac:chgData name="Bradd" userId="089d7a43-5c04-410b-a148-a7a5aef12f7e" providerId="ADAL" clId="{E5E60B91-03EA-4957-B28D-97494CDA61C8}" dt="2021-04-29T02:05:49.094" v="43" actId="26606"/>
          <ac:spMkLst>
            <pc:docMk/>
            <pc:sldMk cId="109857222" sldId="256"/>
            <ac:spMk id="35" creationId="{237E2353-22DF-46E0-A200-FB30F8F394E2}"/>
          </ac:spMkLst>
        </pc:spChg>
        <pc:spChg chg="add del">
          <ac:chgData name="Bradd" userId="089d7a43-5c04-410b-a148-a7a5aef12f7e" providerId="ADAL" clId="{E5E60B91-03EA-4957-B28D-97494CDA61C8}" dt="2021-04-29T02:05:49.094" v="43" actId="26606"/>
          <ac:spMkLst>
            <pc:docMk/>
            <pc:sldMk cId="109857222" sldId="256"/>
            <ac:spMk id="37" creationId="{DD6138DB-057B-45F7-A5F4-E7BFDA20D02C}"/>
          </ac:spMkLst>
        </pc:spChg>
        <pc:spChg chg="add del">
          <ac:chgData name="Bradd" userId="089d7a43-5c04-410b-a148-a7a5aef12f7e" providerId="ADAL" clId="{E5E60B91-03EA-4957-B28D-97494CDA61C8}" dt="2021-04-29T02:05:49.094" v="43" actId="26606"/>
          <ac:spMkLst>
            <pc:docMk/>
            <pc:sldMk cId="109857222" sldId="256"/>
            <ac:spMk id="38" creationId="{A88B2AAA-B805-498E-A9E6-98B885855498}"/>
          </ac:spMkLst>
        </pc:spChg>
        <pc:spChg chg="add del">
          <ac:chgData name="Bradd" userId="089d7a43-5c04-410b-a148-a7a5aef12f7e" providerId="ADAL" clId="{E5E60B91-03EA-4957-B28D-97494CDA61C8}" dt="2021-04-29T02:05:49.094" v="43" actId="26606"/>
          <ac:spMkLst>
            <pc:docMk/>
            <pc:sldMk cId="109857222" sldId="256"/>
            <ac:spMk id="39" creationId="{79A54AB1-B64F-4843-BFAB-81CB74E66B65}"/>
          </ac:spMkLst>
        </pc:spChg>
        <pc:spChg chg="add del">
          <ac:chgData name="Bradd" userId="089d7a43-5c04-410b-a148-a7a5aef12f7e" providerId="ADAL" clId="{E5E60B91-03EA-4957-B28D-97494CDA61C8}" dt="2021-04-29T02:05:49.094" v="43" actId="26606"/>
          <ac:spMkLst>
            <pc:docMk/>
            <pc:sldMk cId="109857222" sldId="256"/>
            <ac:spMk id="40" creationId="{9B8051E0-19D7-43E1-BFD9-E6DBFEB3A3F1}"/>
          </ac:spMkLst>
        </pc:spChg>
        <pc:spChg chg="add del">
          <ac:chgData name="Bradd" userId="089d7a43-5c04-410b-a148-a7a5aef12f7e" providerId="ADAL" clId="{E5E60B91-03EA-4957-B28D-97494CDA61C8}" dt="2021-04-29T02:05:39.556" v="41"/>
          <ac:spMkLst>
            <pc:docMk/>
            <pc:sldMk cId="109857222" sldId="256"/>
            <ac:spMk id="41" creationId="{E49CC64F-7275-4E33-961B-0C5CDC439875}"/>
          </ac:spMkLst>
        </pc:spChg>
        <pc:spChg chg="add del">
          <ac:chgData name="Bradd" userId="089d7a43-5c04-410b-a148-a7a5aef12f7e" providerId="ADAL" clId="{E5E60B91-03EA-4957-B28D-97494CDA61C8}" dt="2021-04-29T02:05:49.094" v="43" actId="26606"/>
          <ac:spMkLst>
            <pc:docMk/>
            <pc:sldMk cId="109857222" sldId="256"/>
            <ac:spMk id="42" creationId="{4EDB2B02-86A2-46F5-A4BE-B7D9B10411D6}"/>
          </ac:spMkLst>
        </pc:spChg>
        <pc:spChg chg="add del">
          <ac:chgData name="Bradd" userId="089d7a43-5c04-410b-a148-a7a5aef12f7e" providerId="ADAL" clId="{E5E60B91-03EA-4957-B28D-97494CDA61C8}" dt="2021-04-29T02:05:49.094" v="43" actId="26606"/>
          <ac:spMkLst>
            <pc:docMk/>
            <pc:sldMk cId="109857222" sldId="256"/>
            <ac:spMk id="43" creationId="{43954639-FB5D-41F4-9560-6F6DFE778425}"/>
          </ac:spMkLst>
        </pc:spChg>
        <pc:spChg chg="add del">
          <ac:chgData name="Bradd" userId="089d7a43-5c04-410b-a148-a7a5aef12f7e" providerId="ADAL" clId="{E5E60B91-03EA-4957-B28D-97494CDA61C8}" dt="2021-04-29T02:05:49.094" v="43" actId="26606"/>
          <ac:spMkLst>
            <pc:docMk/>
            <pc:sldMk cId="109857222" sldId="256"/>
            <ac:spMk id="44" creationId="{E898931C-0323-41FA-A036-20F818B1FF81}"/>
          </ac:spMkLst>
        </pc:spChg>
        <pc:spChg chg="add del">
          <ac:chgData name="Bradd" userId="089d7a43-5c04-410b-a148-a7a5aef12f7e" providerId="ADAL" clId="{E5E60B91-03EA-4957-B28D-97494CDA61C8}" dt="2021-04-29T02:05:49.094" v="43" actId="26606"/>
          <ac:spMkLst>
            <pc:docMk/>
            <pc:sldMk cId="109857222" sldId="256"/>
            <ac:spMk id="45" creationId="{89AFE9DD-0792-4B98-B4EB-97ACA17E6AA8}"/>
          </ac:spMkLst>
        </pc:spChg>
        <pc:spChg chg="add del">
          <ac:chgData name="Bradd" userId="089d7a43-5c04-410b-a148-a7a5aef12f7e" providerId="ADAL" clId="{E5E60B91-03EA-4957-B28D-97494CDA61C8}" dt="2021-04-29T02:05:49.094" v="43" actId="26606"/>
          <ac:spMkLst>
            <pc:docMk/>
            <pc:sldMk cId="109857222" sldId="256"/>
            <ac:spMk id="46" creationId="{3981F5C4-9AE1-404E-AF44-A4E6DB374F9D}"/>
          </ac:spMkLst>
        </pc:spChg>
        <pc:spChg chg="add del">
          <ac:chgData name="Bradd" userId="089d7a43-5c04-410b-a148-a7a5aef12f7e" providerId="ADAL" clId="{E5E60B91-03EA-4957-B28D-97494CDA61C8}" dt="2021-04-29T02:05:54.959" v="47" actId="26606"/>
          <ac:spMkLst>
            <pc:docMk/>
            <pc:sldMk cId="109857222" sldId="256"/>
            <ac:spMk id="47" creationId="{C3896A03-3945-419A-B66B-4EE266EDD152}"/>
          </ac:spMkLst>
        </pc:spChg>
        <pc:spChg chg="add del">
          <ac:chgData name="Bradd" userId="089d7a43-5c04-410b-a148-a7a5aef12f7e" providerId="ADAL" clId="{E5E60B91-03EA-4957-B28D-97494CDA61C8}" dt="2021-04-29T02:05:54.959" v="47" actId="26606"/>
          <ac:spMkLst>
            <pc:docMk/>
            <pc:sldMk cId="109857222" sldId="256"/>
            <ac:spMk id="48" creationId="{B34F5AD2-EDBD-4BBD-A55C-EAFFD0C7097A}"/>
          </ac:spMkLst>
        </pc:spChg>
        <pc:spChg chg="add del">
          <ac:chgData name="Bradd" userId="089d7a43-5c04-410b-a148-a7a5aef12f7e" providerId="ADAL" clId="{E5E60B91-03EA-4957-B28D-97494CDA61C8}" dt="2021-04-29T02:05:59.647" v="49" actId="26606"/>
          <ac:spMkLst>
            <pc:docMk/>
            <pc:sldMk cId="109857222" sldId="256"/>
            <ac:spMk id="49" creationId="{06DA9DF9-31F7-4056-B42E-878CC92417B8}"/>
          </ac:spMkLst>
        </pc:spChg>
        <pc:spChg chg="add del">
          <ac:chgData name="Bradd" userId="089d7a43-5c04-410b-a148-a7a5aef12f7e" providerId="ADAL" clId="{E5E60B91-03EA-4957-B28D-97494CDA61C8}" dt="2021-04-29T02:13:05.371" v="74"/>
          <ac:spMkLst>
            <pc:docMk/>
            <pc:sldMk cId="109857222" sldId="256"/>
            <ac:spMk id="50" creationId="{1DB7C82F-AB7E-4F0C-B829-FA1B9C415180}"/>
          </ac:spMkLst>
        </pc:spChg>
        <pc:spChg chg="add del">
          <ac:chgData name="Bradd" userId="089d7a43-5c04-410b-a148-a7a5aef12f7e" providerId="ADAL" clId="{E5E60B91-03EA-4957-B28D-97494CDA61C8}" dt="2021-04-29T02:13:05.371" v="74"/>
          <ac:spMkLst>
            <pc:docMk/>
            <pc:sldMk cId="109857222" sldId="256"/>
            <ac:spMk id="51" creationId="{F55FFF17-D3D5-4F58-BA56-54EA901CE038}"/>
          </ac:spMkLst>
        </pc:spChg>
        <pc:spChg chg="add del">
          <ac:chgData name="Bradd" userId="089d7a43-5c04-410b-a148-a7a5aef12f7e" providerId="ADAL" clId="{E5E60B91-03EA-4957-B28D-97494CDA61C8}" dt="2021-04-29T02:45:29.900" v="229"/>
          <ac:spMkLst>
            <pc:docMk/>
            <pc:sldMk cId="109857222" sldId="256"/>
            <ac:spMk id="52" creationId="{87CC2527-562A-4F69-B487-4371E5B243E7}"/>
          </ac:spMkLst>
        </pc:spChg>
        <pc:spChg chg="add del">
          <ac:chgData name="Bradd" userId="089d7a43-5c04-410b-a148-a7a5aef12f7e" providerId="ADAL" clId="{E5E60B91-03EA-4957-B28D-97494CDA61C8}" dt="2021-04-29T02:11:56.064" v="57" actId="26606"/>
          <ac:spMkLst>
            <pc:docMk/>
            <pc:sldMk cId="109857222" sldId="256"/>
            <ac:spMk id="56" creationId="{87CC2527-562A-4F69-B487-4371E5B243E7}"/>
          </ac:spMkLst>
        </pc:spChg>
        <pc:spChg chg="add del">
          <ac:chgData name="Bradd" userId="089d7a43-5c04-410b-a148-a7a5aef12f7e" providerId="ADAL" clId="{E5E60B91-03EA-4957-B28D-97494CDA61C8}" dt="2021-04-29T02:12:44.719" v="65" actId="26606"/>
          <ac:spMkLst>
            <pc:docMk/>
            <pc:sldMk cId="109857222" sldId="256"/>
            <ac:spMk id="60" creationId="{2E614F1C-2D93-42D0-B229-768199449923}"/>
          </ac:spMkLst>
        </pc:spChg>
        <pc:spChg chg="add del">
          <ac:chgData name="Bradd" userId="089d7a43-5c04-410b-a148-a7a5aef12f7e" providerId="ADAL" clId="{E5E60B91-03EA-4957-B28D-97494CDA61C8}" dt="2021-04-29T02:12:39.487" v="63" actId="26606"/>
          <ac:spMkLst>
            <pc:docMk/>
            <pc:sldMk cId="109857222" sldId="256"/>
            <ac:spMk id="86" creationId="{D8DAE7B8-0656-422E-9515-E10952688ABF}"/>
          </ac:spMkLst>
        </pc:spChg>
        <pc:spChg chg="add del">
          <ac:chgData name="Bradd" userId="089d7a43-5c04-410b-a148-a7a5aef12f7e" providerId="ADAL" clId="{E5E60B91-03EA-4957-B28D-97494CDA61C8}" dt="2021-04-29T02:12:39.487" v="63" actId="26606"/>
          <ac:spMkLst>
            <pc:docMk/>
            <pc:sldMk cId="109857222" sldId="256"/>
            <ac:spMk id="88" creationId="{A363DA99-BE95-4C06-82AA-917ED6556B7B}"/>
          </ac:spMkLst>
        </pc:spChg>
        <pc:grpChg chg="add del">
          <ac:chgData name="Bradd" userId="089d7a43-5c04-410b-a148-a7a5aef12f7e" providerId="ADAL" clId="{E5E60B91-03EA-4957-B28D-97494CDA61C8}" dt="2021-04-29T02:12:39.487" v="63" actId="26606"/>
          <ac:grpSpMkLst>
            <pc:docMk/>
            <pc:sldMk cId="109857222" sldId="256"/>
            <ac:grpSpMk id="65" creationId="{AB2FAF3C-F36A-4612-B00B-E737FEB1E065}"/>
          </ac:grpSpMkLst>
        </pc:grpChg>
        <pc:picChg chg="add del mod">
          <ac:chgData name="Bradd" userId="089d7a43-5c04-410b-a148-a7a5aef12f7e" providerId="ADAL" clId="{E5E60B91-03EA-4957-B28D-97494CDA61C8}" dt="2021-04-29T20:57:39.071" v="926" actId="478"/>
          <ac:picMkLst>
            <pc:docMk/>
            <pc:sldMk cId="109857222" sldId="256"/>
            <ac:picMk id="4" creationId="{4C09B5D4-6844-471C-8849-B57B45D71E38}"/>
          </ac:picMkLst>
        </pc:picChg>
        <pc:picChg chg="add del mod">
          <ac:chgData name="Bradd" userId="089d7a43-5c04-410b-a148-a7a5aef12f7e" providerId="ADAL" clId="{E5E60B91-03EA-4957-B28D-97494CDA61C8}" dt="2021-04-29T01:59:42.575" v="5" actId="478"/>
          <ac:picMkLst>
            <pc:docMk/>
            <pc:sldMk cId="109857222" sldId="256"/>
            <ac:picMk id="6" creationId="{BEC911F9-0748-40A3-8912-0005686EA360}"/>
          </ac:picMkLst>
        </pc:picChg>
        <pc:picChg chg="add mod">
          <ac:chgData name="Bradd" userId="089d7a43-5c04-410b-a148-a7a5aef12f7e" providerId="ADAL" clId="{E5E60B91-03EA-4957-B28D-97494CDA61C8}" dt="2021-04-29T20:57:47.432" v="929" actId="962"/>
          <ac:picMkLst>
            <pc:docMk/>
            <pc:sldMk cId="109857222" sldId="256"/>
            <ac:picMk id="6" creationId="{BF54F536-62A6-4190-B7CA-785E2087F712}"/>
          </ac:picMkLst>
        </pc:picChg>
        <pc:picChg chg="add del mod ord">
          <ac:chgData name="Bradd" userId="089d7a43-5c04-410b-a148-a7a5aef12f7e" providerId="ADAL" clId="{E5E60B91-03EA-4957-B28D-97494CDA61C8}" dt="2021-04-29T02:15:21.102" v="84" actId="478"/>
          <ac:picMkLst>
            <pc:docMk/>
            <pc:sldMk cId="109857222" sldId="256"/>
            <ac:picMk id="8" creationId="{6AAC259E-1ECF-4862-8D89-88AB2138DD2C}"/>
          </ac:picMkLst>
        </pc:picChg>
        <pc:picChg chg="add del mod">
          <ac:chgData name="Bradd" userId="089d7a43-5c04-410b-a148-a7a5aef12f7e" providerId="ADAL" clId="{E5E60B91-03EA-4957-B28D-97494CDA61C8}" dt="2021-04-29T04:04:21.859" v="606" actId="478"/>
          <ac:picMkLst>
            <pc:docMk/>
            <pc:sldMk cId="109857222" sldId="256"/>
            <ac:picMk id="10" creationId="{9DC03787-D164-4343-827A-3AD8171BE8E2}"/>
          </ac:picMkLst>
        </pc:picChg>
        <pc:picChg chg="add mod">
          <ac:chgData name="Bradd" userId="089d7a43-5c04-410b-a148-a7a5aef12f7e" providerId="ADAL" clId="{E5E60B91-03EA-4957-B28D-97494CDA61C8}" dt="2021-04-29T04:04:31.710" v="609" actId="962"/>
          <ac:picMkLst>
            <pc:docMk/>
            <pc:sldMk cId="109857222" sldId="256"/>
            <ac:picMk id="12" creationId="{B5576516-4262-4C77-B322-678B86947366}"/>
          </ac:picMkLst>
        </pc:picChg>
        <pc:picChg chg="add del mod">
          <ac:chgData name="Bradd" userId="089d7a43-5c04-410b-a148-a7a5aef12f7e" providerId="ADAL" clId="{E5E60B91-03EA-4957-B28D-97494CDA61C8}" dt="2021-04-29T20:56:12.709" v="922" actId="478"/>
          <ac:picMkLst>
            <pc:docMk/>
            <pc:sldMk cId="109857222" sldId="256"/>
            <ac:picMk id="14" creationId="{A9AAA185-509A-4AED-BF94-26C55A7B9E35}"/>
          </ac:picMkLst>
        </pc:picChg>
        <pc:cxnChg chg="add del">
          <ac:chgData name="Bradd" userId="089d7a43-5c04-410b-a148-a7a5aef12f7e" providerId="ADAL" clId="{E5E60B91-03EA-4957-B28D-97494CDA61C8}" dt="2021-04-29T02:01:40.279" v="12" actId="26606"/>
          <ac:cxnSpMkLst>
            <pc:docMk/>
            <pc:sldMk cId="109857222" sldId="256"/>
            <ac:cxnSpMk id="36" creationId="{BCDAEC91-5BCE-4B55-9CC0-43EF94CB734B}"/>
          </ac:cxnSpMkLst>
        </pc:cxnChg>
        <pc:cxnChg chg="add del">
          <ac:chgData name="Bradd" userId="089d7a43-5c04-410b-a148-a7a5aef12f7e" providerId="ADAL" clId="{E5E60B91-03EA-4957-B28D-97494CDA61C8}" dt="2021-04-29T02:45:29.900" v="229"/>
          <ac:cxnSpMkLst>
            <pc:docMk/>
            <pc:sldMk cId="109857222" sldId="256"/>
            <ac:cxnSpMk id="53" creationId="{BCDAEC91-5BCE-4B55-9CC0-43EF94CB734B}"/>
          </ac:cxnSpMkLst>
        </pc:cxnChg>
        <pc:cxnChg chg="add del">
          <ac:chgData name="Bradd" userId="089d7a43-5c04-410b-a148-a7a5aef12f7e" providerId="ADAL" clId="{E5E60B91-03EA-4957-B28D-97494CDA61C8}" dt="2021-04-29T02:11:56.064" v="57" actId="26606"/>
          <ac:cxnSpMkLst>
            <pc:docMk/>
            <pc:sldMk cId="109857222" sldId="256"/>
            <ac:cxnSpMk id="58" creationId="{BCDAEC91-5BCE-4B55-9CC0-43EF94CB734B}"/>
          </ac:cxnSpMkLst>
        </pc:cxnChg>
      </pc:sldChg>
      <pc:sldChg chg="addSp delSp modSp mod setBg setClrOvrMap">
        <pc:chgData name="Bradd" userId="089d7a43-5c04-410b-a148-a7a5aef12f7e" providerId="ADAL" clId="{E5E60B91-03EA-4957-B28D-97494CDA61C8}" dt="2021-04-29T20:58:50.668" v="933" actId="962"/>
        <pc:sldMkLst>
          <pc:docMk/>
          <pc:sldMk cId="1497765872" sldId="257"/>
        </pc:sldMkLst>
        <pc:spChg chg="mod">
          <ac:chgData name="Bradd" userId="089d7a43-5c04-410b-a148-a7a5aef12f7e" providerId="ADAL" clId="{E5E60B91-03EA-4957-B28D-97494CDA61C8}" dt="2021-04-29T03:42:17.323" v="421" actId="26606"/>
          <ac:spMkLst>
            <pc:docMk/>
            <pc:sldMk cId="1497765872" sldId="257"/>
            <ac:spMk id="2" creationId="{5637BD94-EB1E-4384-8222-F230DA032425}"/>
          </ac:spMkLst>
        </pc:spChg>
        <pc:spChg chg="mod">
          <ac:chgData name="Bradd" userId="089d7a43-5c04-410b-a148-a7a5aef12f7e" providerId="ADAL" clId="{E5E60B91-03EA-4957-B28D-97494CDA61C8}" dt="2021-04-29T03:44:59.727" v="447" actId="255"/>
          <ac:spMkLst>
            <pc:docMk/>
            <pc:sldMk cId="1497765872" sldId="257"/>
            <ac:spMk id="3" creationId="{D0798F7D-15DE-4D6A-8B4D-BB005FF8033C}"/>
          </ac:spMkLst>
        </pc:spChg>
        <pc:spChg chg="add del">
          <ac:chgData name="Bradd" userId="089d7a43-5c04-410b-a148-a7a5aef12f7e" providerId="ADAL" clId="{E5E60B91-03EA-4957-B28D-97494CDA61C8}" dt="2021-04-29T03:39:28.709" v="369" actId="26606"/>
          <ac:spMkLst>
            <pc:docMk/>
            <pc:sldMk cId="1497765872" sldId="257"/>
            <ac:spMk id="10" creationId="{F4C0B10B-D2C4-4A54-AFAD-3D27DF88BB37}"/>
          </ac:spMkLst>
        </pc:spChg>
        <pc:spChg chg="add del">
          <ac:chgData name="Bradd" userId="089d7a43-5c04-410b-a148-a7a5aef12f7e" providerId="ADAL" clId="{E5E60B91-03EA-4957-B28D-97494CDA61C8}" dt="2021-04-29T03:40:40.760" v="392" actId="26606"/>
          <ac:spMkLst>
            <pc:docMk/>
            <pc:sldMk cId="1497765872" sldId="257"/>
            <ac:spMk id="11" creationId="{2B566528-1B12-4246-9431-5C2D7D081168}"/>
          </ac:spMkLst>
        </pc:spChg>
        <pc:spChg chg="add del">
          <ac:chgData name="Bradd" userId="089d7a43-5c04-410b-a148-a7a5aef12f7e" providerId="ADAL" clId="{E5E60B91-03EA-4957-B28D-97494CDA61C8}" dt="2021-04-29T03:40:40.760" v="392" actId="26606"/>
          <ac:spMkLst>
            <pc:docMk/>
            <pc:sldMk cId="1497765872" sldId="257"/>
            <ac:spMk id="14" creationId="{D3F51FEB-38FB-4F6C-9F7B-2F2AFAB65463}"/>
          </ac:spMkLst>
        </pc:spChg>
        <pc:spChg chg="add del">
          <ac:chgData name="Bradd" userId="089d7a43-5c04-410b-a148-a7a5aef12f7e" providerId="ADAL" clId="{E5E60B91-03EA-4957-B28D-97494CDA61C8}" dt="2021-04-29T03:40:40.760" v="392" actId="26606"/>
          <ac:spMkLst>
            <pc:docMk/>
            <pc:sldMk cId="1497765872" sldId="257"/>
            <ac:spMk id="16" creationId="{1E547BA6-BAE0-43BB-A7CA-60F69CE252F0}"/>
          </ac:spMkLst>
        </pc:spChg>
        <pc:spChg chg="add del">
          <ac:chgData name="Bradd" userId="089d7a43-5c04-410b-a148-a7a5aef12f7e" providerId="ADAL" clId="{E5E60B91-03EA-4957-B28D-97494CDA61C8}" dt="2021-04-29T03:39:32.273" v="371" actId="26606"/>
          <ac:spMkLst>
            <pc:docMk/>
            <pc:sldMk cId="1497765872" sldId="257"/>
            <ac:spMk id="19" creationId="{05C7EBC3-4672-4DAB-81C2-58661FAFAED6}"/>
          </ac:spMkLst>
        </pc:spChg>
        <pc:spChg chg="add del">
          <ac:chgData name="Bradd" userId="089d7a43-5c04-410b-a148-a7a5aef12f7e" providerId="ADAL" clId="{E5E60B91-03EA-4957-B28D-97494CDA61C8}" dt="2021-04-29T03:39:32.273" v="371" actId="26606"/>
          <ac:spMkLst>
            <pc:docMk/>
            <pc:sldMk cId="1497765872" sldId="257"/>
            <ac:spMk id="20" creationId="{40BF962F-4C6F-461E-86F2-C43F56CC939B}"/>
          </ac:spMkLst>
        </pc:spChg>
        <pc:spChg chg="add del">
          <ac:chgData name="Bradd" userId="089d7a43-5c04-410b-a148-a7a5aef12f7e" providerId="ADAL" clId="{E5E60B91-03EA-4957-B28D-97494CDA61C8}" dt="2021-04-29T03:39:32.273" v="371" actId="26606"/>
          <ac:spMkLst>
            <pc:docMk/>
            <pc:sldMk cId="1497765872" sldId="257"/>
            <ac:spMk id="21" creationId="{2E94A4F7-38E4-45EA-8E2E-CE1B5766B4F1}"/>
          </ac:spMkLst>
        </pc:spChg>
        <pc:spChg chg="add del">
          <ac:chgData name="Bradd" userId="089d7a43-5c04-410b-a148-a7a5aef12f7e" providerId="ADAL" clId="{E5E60B91-03EA-4957-B28D-97494CDA61C8}" dt="2021-04-29T03:41:21.935" v="402" actId="26606"/>
          <ac:spMkLst>
            <pc:docMk/>
            <pc:sldMk cId="1497765872" sldId="257"/>
            <ac:spMk id="22" creationId="{DD38EE57-B708-47C9-A4A4-E25F09FAB029}"/>
          </ac:spMkLst>
        </pc:spChg>
        <pc:spChg chg="add del">
          <ac:chgData name="Bradd" userId="089d7a43-5c04-410b-a148-a7a5aef12f7e" providerId="ADAL" clId="{E5E60B91-03EA-4957-B28D-97494CDA61C8}" dt="2021-04-29T03:39:34.754" v="373" actId="26606"/>
          <ac:spMkLst>
            <pc:docMk/>
            <pc:sldMk cId="1497765872" sldId="257"/>
            <ac:spMk id="23" creationId="{F4C0B10B-D2C4-4A54-AFAD-3D27DF88BB37}"/>
          </ac:spMkLst>
        </pc:spChg>
        <pc:spChg chg="add del">
          <ac:chgData name="Bradd" userId="089d7a43-5c04-410b-a148-a7a5aef12f7e" providerId="ADAL" clId="{E5E60B91-03EA-4957-B28D-97494CDA61C8}" dt="2021-04-29T03:39:38.840" v="375" actId="26606"/>
          <ac:spMkLst>
            <pc:docMk/>
            <pc:sldMk cId="1497765872" sldId="257"/>
            <ac:spMk id="26" creationId="{2B97F24A-32CE-4C1C-A50D-3016B394DCFB}"/>
          </ac:spMkLst>
        </pc:spChg>
        <pc:spChg chg="add del">
          <ac:chgData name="Bradd" userId="089d7a43-5c04-410b-a148-a7a5aef12f7e" providerId="ADAL" clId="{E5E60B91-03EA-4957-B28D-97494CDA61C8}" dt="2021-04-29T03:39:38.840" v="375" actId="26606"/>
          <ac:spMkLst>
            <pc:docMk/>
            <pc:sldMk cId="1497765872" sldId="257"/>
            <ac:spMk id="27" creationId="{6357EC4F-235E-4222-A36F-C7878ACE37F2}"/>
          </ac:spMkLst>
        </pc:spChg>
        <pc:spChg chg="add del">
          <ac:chgData name="Bradd" userId="089d7a43-5c04-410b-a148-a7a5aef12f7e" providerId="ADAL" clId="{E5E60B91-03EA-4957-B28D-97494CDA61C8}" dt="2021-04-29T03:39:51.128" v="379" actId="26606"/>
          <ac:spMkLst>
            <pc:docMk/>
            <pc:sldMk cId="1497765872" sldId="257"/>
            <ac:spMk id="29" creationId="{F4C0B10B-D2C4-4A54-AFAD-3D27DF88BB37}"/>
          </ac:spMkLst>
        </pc:spChg>
        <pc:spChg chg="add del">
          <ac:chgData name="Bradd" userId="089d7a43-5c04-410b-a148-a7a5aef12f7e" providerId="ADAL" clId="{E5E60B91-03EA-4957-B28D-97494CDA61C8}" dt="2021-04-29T03:41:58.219" v="416" actId="26606"/>
          <ac:spMkLst>
            <pc:docMk/>
            <pc:sldMk cId="1497765872" sldId="257"/>
            <ac:spMk id="38" creationId="{28D31E1B-0407-4223-9642-0B642CBF57D9}"/>
          </ac:spMkLst>
        </pc:spChg>
        <pc:spChg chg="add del">
          <ac:chgData name="Bradd" userId="089d7a43-5c04-410b-a148-a7a5aef12f7e" providerId="ADAL" clId="{E5E60B91-03EA-4957-B28D-97494CDA61C8}" dt="2021-04-29T03:42:12.535" v="420" actId="26606"/>
          <ac:spMkLst>
            <pc:docMk/>
            <pc:sldMk cId="1497765872" sldId="257"/>
            <ac:spMk id="40" creationId="{6A55A497-810F-4F60-B84E-FDE68ABFE607}"/>
          </ac:spMkLst>
        </pc:spChg>
        <pc:spChg chg="add del">
          <ac:chgData name="Bradd" userId="089d7a43-5c04-410b-a148-a7a5aef12f7e" providerId="ADAL" clId="{E5E60B91-03EA-4957-B28D-97494CDA61C8}" dt="2021-04-29T03:41:46.591" v="414" actId="26606"/>
          <ac:spMkLst>
            <pc:docMk/>
            <pc:sldMk cId="1497765872" sldId="257"/>
            <ac:spMk id="41" creationId="{EEFC5A63-68D6-4DC9-98B1-C2BDCE2E212D}"/>
          </ac:spMkLst>
        </pc:spChg>
        <pc:spChg chg="add del">
          <ac:chgData name="Bradd" userId="089d7a43-5c04-410b-a148-a7a5aef12f7e" providerId="ADAL" clId="{E5E60B91-03EA-4957-B28D-97494CDA61C8}" dt="2021-04-29T03:42:12.535" v="420" actId="26606"/>
          <ac:spMkLst>
            <pc:docMk/>
            <pc:sldMk cId="1497765872" sldId="257"/>
            <ac:spMk id="42" creationId="{4B8E30CD-C8AA-4F1D-8997-BAFCF7CE9D90}"/>
          </ac:spMkLst>
        </pc:spChg>
        <pc:spChg chg="add del">
          <ac:chgData name="Bradd" userId="089d7a43-5c04-410b-a148-a7a5aef12f7e" providerId="ADAL" clId="{E5E60B91-03EA-4957-B28D-97494CDA61C8}" dt="2021-04-29T03:41:46.591" v="414" actId="26606"/>
          <ac:spMkLst>
            <pc:docMk/>
            <pc:sldMk cId="1497765872" sldId="257"/>
            <ac:spMk id="43" creationId="{98696089-5956-4C6A-B8CF-020E45F618DB}"/>
          </ac:spMkLst>
        </pc:spChg>
        <pc:spChg chg="add del">
          <ac:chgData name="Bradd" userId="089d7a43-5c04-410b-a148-a7a5aef12f7e" providerId="ADAL" clId="{E5E60B91-03EA-4957-B28D-97494CDA61C8}" dt="2021-04-29T03:42:12.535" v="420" actId="26606"/>
          <ac:spMkLst>
            <pc:docMk/>
            <pc:sldMk cId="1497765872" sldId="257"/>
            <ac:spMk id="44" creationId="{1A2CE4AB-6F16-49A0-9608-1227FF801F2A}"/>
          </ac:spMkLst>
        </pc:spChg>
        <pc:spChg chg="add del">
          <ac:chgData name="Bradd" userId="089d7a43-5c04-410b-a148-a7a5aef12f7e" providerId="ADAL" clId="{E5E60B91-03EA-4957-B28D-97494CDA61C8}" dt="2021-04-29T03:41:46.591" v="414" actId="26606"/>
          <ac:spMkLst>
            <pc:docMk/>
            <pc:sldMk cId="1497765872" sldId="257"/>
            <ac:spMk id="45" creationId="{D2187C0E-E9DF-4786-B29C-0547C9F6F92B}"/>
          </ac:spMkLst>
        </pc:spChg>
        <pc:spChg chg="add del">
          <ac:chgData name="Bradd" userId="089d7a43-5c04-410b-a148-a7a5aef12f7e" providerId="ADAL" clId="{E5E60B91-03EA-4957-B28D-97494CDA61C8}" dt="2021-04-29T03:42:12.535" v="420" actId="26606"/>
          <ac:spMkLst>
            <pc:docMk/>
            <pc:sldMk cId="1497765872" sldId="257"/>
            <ac:spMk id="46" creationId="{50C6CE2B-DD6C-4EBC-9E38-2FCF23E93A99}"/>
          </ac:spMkLst>
        </pc:spChg>
        <pc:spChg chg="add del">
          <ac:chgData name="Bradd" userId="089d7a43-5c04-410b-a148-a7a5aef12f7e" providerId="ADAL" clId="{E5E60B91-03EA-4957-B28D-97494CDA61C8}" dt="2021-04-29T03:41:46.591" v="414" actId="26606"/>
          <ac:spMkLst>
            <pc:docMk/>
            <pc:sldMk cId="1497765872" sldId="257"/>
            <ac:spMk id="47" creationId="{FFFD7CA3-4CDC-48B8-9010-DDC3DF392D21}"/>
          </ac:spMkLst>
        </pc:spChg>
        <pc:spChg chg="add del">
          <ac:chgData name="Bradd" userId="089d7a43-5c04-410b-a148-a7a5aef12f7e" providerId="ADAL" clId="{E5E60B91-03EA-4957-B28D-97494CDA61C8}" dt="2021-04-29T03:41:58.219" v="416" actId="26606"/>
          <ac:spMkLst>
            <pc:docMk/>
            <pc:sldMk cId="1497765872" sldId="257"/>
            <ac:spMk id="48" creationId="{D5B0017B-2ECA-49AF-B397-DC140825DF8D}"/>
          </ac:spMkLst>
        </pc:spChg>
        <pc:spChg chg="add del">
          <ac:chgData name="Bradd" userId="089d7a43-5c04-410b-a148-a7a5aef12f7e" providerId="ADAL" clId="{E5E60B91-03EA-4957-B28D-97494CDA61C8}" dt="2021-04-29T03:42:12.535" v="420" actId="26606"/>
          <ac:spMkLst>
            <pc:docMk/>
            <pc:sldMk cId="1497765872" sldId="257"/>
            <ac:spMk id="49" creationId="{2C8B90EA-01BD-4358-9BD4-801A57B98844}"/>
          </ac:spMkLst>
        </pc:spChg>
        <pc:spChg chg="add del">
          <ac:chgData name="Bradd" userId="089d7a43-5c04-410b-a148-a7a5aef12f7e" providerId="ADAL" clId="{E5E60B91-03EA-4957-B28D-97494CDA61C8}" dt="2021-04-29T03:41:58.219" v="416" actId="26606"/>
          <ac:spMkLst>
            <pc:docMk/>
            <pc:sldMk cId="1497765872" sldId="257"/>
            <ac:spMk id="50" creationId="{70E96339-907C-46C3-99AC-31179B6F0EBD}"/>
          </ac:spMkLst>
        </pc:spChg>
        <pc:spChg chg="add">
          <ac:chgData name="Bradd" userId="089d7a43-5c04-410b-a148-a7a5aef12f7e" providerId="ADAL" clId="{E5E60B91-03EA-4957-B28D-97494CDA61C8}" dt="2021-04-29T03:42:17.323" v="421" actId="26606"/>
          <ac:spMkLst>
            <pc:docMk/>
            <pc:sldMk cId="1497765872" sldId="257"/>
            <ac:spMk id="51" creationId="{28D31E1B-0407-4223-9642-0B642CBF57D9}"/>
          </ac:spMkLst>
        </pc:spChg>
        <pc:spChg chg="add del">
          <ac:chgData name="Bradd" userId="089d7a43-5c04-410b-a148-a7a5aef12f7e" providerId="ADAL" clId="{E5E60B91-03EA-4957-B28D-97494CDA61C8}" dt="2021-04-29T03:42:00.079" v="418" actId="26606"/>
          <ac:spMkLst>
            <pc:docMk/>
            <pc:sldMk cId="1497765872" sldId="257"/>
            <ac:spMk id="54" creationId="{91F32EBA-ED97-466E-8CFA-8382584155D0}"/>
          </ac:spMkLst>
        </pc:spChg>
        <pc:spChg chg="add del">
          <ac:chgData name="Bradd" userId="089d7a43-5c04-410b-a148-a7a5aef12f7e" providerId="ADAL" clId="{E5E60B91-03EA-4957-B28D-97494CDA61C8}" dt="2021-04-29T03:42:00.079" v="418" actId="26606"/>
          <ac:spMkLst>
            <pc:docMk/>
            <pc:sldMk cId="1497765872" sldId="257"/>
            <ac:spMk id="55" creationId="{62A38935-BB53-4DF7-A56E-48DD25B685D7}"/>
          </ac:spMkLst>
        </pc:spChg>
        <pc:spChg chg="add">
          <ac:chgData name="Bradd" userId="089d7a43-5c04-410b-a148-a7a5aef12f7e" providerId="ADAL" clId="{E5E60B91-03EA-4957-B28D-97494CDA61C8}" dt="2021-04-29T03:42:17.323" v="421" actId="26606"/>
          <ac:spMkLst>
            <pc:docMk/>
            <pc:sldMk cId="1497765872" sldId="257"/>
            <ac:spMk id="59" creationId="{D5B0017B-2ECA-49AF-B397-DC140825DF8D}"/>
          </ac:spMkLst>
        </pc:spChg>
        <pc:spChg chg="add">
          <ac:chgData name="Bradd" userId="089d7a43-5c04-410b-a148-a7a5aef12f7e" providerId="ADAL" clId="{E5E60B91-03EA-4957-B28D-97494CDA61C8}" dt="2021-04-29T03:42:17.323" v="421" actId="26606"/>
          <ac:spMkLst>
            <pc:docMk/>
            <pc:sldMk cId="1497765872" sldId="257"/>
            <ac:spMk id="60" creationId="{70E96339-907C-46C3-99AC-31179B6F0EBD}"/>
          </ac:spMkLst>
        </pc:spChg>
        <pc:grpChg chg="add del">
          <ac:chgData name="Bradd" userId="089d7a43-5c04-410b-a148-a7a5aef12f7e" providerId="ADAL" clId="{E5E60B91-03EA-4957-B28D-97494CDA61C8}" dt="2021-04-29T03:39:28.709" v="369" actId="26606"/>
          <ac:grpSpMkLst>
            <pc:docMk/>
            <pc:sldMk cId="1497765872" sldId="257"/>
            <ac:grpSpMk id="12" creationId="{B6BADB90-C74B-40D6-86DC-503F65FCE8DC}"/>
          </ac:grpSpMkLst>
        </pc:grpChg>
        <pc:grpChg chg="add del">
          <ac:chgData name="Bradd" userId="089d7a43-5c04-410b-a148-a7a5aef12f7e" providerId="ADAL" clId="{E5E60B91-03EA-4957-B28D-97494CDA61C8}" dt="2021-04-29T03:40:40.760" v="392" actId="26606"/>
          <ac:grpSpMkLst>
            <pc:docMk/>
            <pc:sldMk cId="1497765872" sldId="257"/>
            <ac:grpSpMk id="18" creationId="{15CBE6EC-46EF-45D9-8E16-DCDC5917CA31}"/>
          </ac:grpSpMkLst>
        </pc:grpChg>
        <pc:grpChg chg="add del">
          <ac:chgData name="Bradd" userId="089d7a43-5c04-410b-a148-a7a5aef12f7e" providerId="ADAL" clId="{E5E60B91-03EA-4957-B28D-97494CDA61C8}" dt="2021-04-29T03:39:34.754" v="373" actId="26606"/>
          <ac:grpSpMkLst>
            <pc:docMk/>
            <pc:sldMk cId="1497765872" sldId="257"/>
            <ac:grpSpMk id="24" creationId="{B6BADB90-C74B-40D6-86DC-503F65FCE8DC}"/>
          </ac:grpSpMkLst>
        </pc:grpChg>
        <pc:grpChg chg="add del">
          <ac:chgData name="Bradd" userId="089d7a43-5c04-410b-a148-a7a5aef12f7e" providerId="ADAL" clId="{E5E60B91-03EA-4957-B28D-97494CDA61C8}" dt="2021-04-29T03:41:21.935" v="402" actId="26606"/>
          <ac:grpSpMkLst>
            <pc:docMk/>
            <pc:sldMk cId="1497765872" sldId="257"/>
            <ac:grpSpMk id="25" creationId="{57A28182-58A5-4DBB-8F64-BD944BCA8154}"/>
          </ac:grpSpMkLst>
        </pc:grpChg>
        <pc:grpChg chg="add del">
          <ac:chgData name="Bradd" userId="089d7a43-5c04-410b-a148-a7a5aef12f7e" providerId="ADAL" clId="{E5E60B91-03EA-4957-B28D-97494CDA61C8}" dt="2021-04-29T03:39:51.128" v="379" actId="26606"/>
          <ac:grpSpMkLst>
            <pc:docMk/>
            <pc:sldMk cId="1497765872" sldId="257"/>
            <ac:grpSpMk id="30" creationId="{B6BADB90-C74B-40D6-86DC-503F65FCE8DC}"/>
          </ac:grpSpMkLst>
        </pc:grpChg>
        <pc:grpChg chg="add del">
          <ac:chgData name="Bradd" userId="089d7a43-5c04-410b-a148-a7a5aef12f7e" providerId="ADAL" clId="{E5E60B91-03EA-4957-B28D-97494CDA61C8}" dt="2021-04-29T03:41:58.219" v="416" actId="26606"/>
          <ac:grpSpMkLst>
            <pc:docMk/>
            <pc:sldMk cId="1497765872" sldId="257"/>
            <ac:grpSpMk id="39" creationId="{AE1C45F0-260A-458C-96ED-C1F6D2151219}"/>
          </ac:grpSpMkLst>
        </pc:grpChg>
        <pc:grpChg chg="add">
          <ac:chgData name="Bradd" userId="089d7a43-5c04-410b-a148-a7a5aef12f7e" providerId="ADAL" clId="{E5E60B91-03EA-4957-B28D-97494CDA61C8}" dt="2021-04-29T03:42:17.323" v="421" actId="26606"/>
          <ac:grpSpMkLst>
            <pc:docMk/>
            <pc:sldMk cId="1497765872" sldId="257"/>
            <ac:grpSpMk id="53" creationId="{AE1C45F0-260A-458C-96ED-C1F6D2151219}"/>
          </ac:grpSpMkLst>
        </pc:grpChg>
        <pc:picChg chg="add del mod">
          <ac:chgData name="Bradd" userId="089d7a43-5c04-410b-a148-a7a5aef12f7e" providerId="ADAL" clId="{E5E60B91-03EA-4957-B28D-97494CDA61C8}" dt="2021-04-29T03:40:27.805" v="384" actId="478"/>
          <ac:picMkLst>
            <pc:docMk/>
            <pc:sldMk cId="1497765872" sldId="257"/>
            <ac:picMk id="5" creationId="{1C2E537C-3C8A-4139-A6C9-E7251EA264BA}"/>
          </ac:picMkLst>
        </pc:picChg>
        <pc:picChg chg="add mod">
          <ac:chgData name="Bradd" userId="089d7a43-5c04-410b-a148-a7a5aef12f7e" providerId="ADAL" clId="{E5E60B91-03EA-4957-B28D-97494CDA61C8}" dt="2021-04-29T20:58:50.668" v="933" actId="962"/>
          <ac:picMkLst>
            <pc:docMk/>
            <pc:sldMk cId="1497765872" sldId="257"/>
            <ac:picMk id="5" creationId="{62A5B69F-92C4-47F3-8804-7AC94A8403AA}"/>
          </ac:picMkLst>
        </pc:picChg>
        <pc:picChg chg="add del mod ord">
          <ac:chgData name="Bradd" userId="089d7a43-5c04-410b-a148-a7a5aef12f7e" providerId="ADAL" clId="{E5E60B91-03EA-4957-B28D-97494CDA61C8}" dt="2021-04-29T03:41:24.469" v="403" actId="478"/>
          <ac:picMkLst>
            <pc:docMk/>
            <pc:sldMk cId="1497765872" sldId="257"/>
            <ac:picMk id="7" creationId="{185A7059-744C-4ED4-ADB4-8410DE1C7238}"/>
          </ac:picMkLst>
        </pc:picChg>
        <pc:picChg chg="add del">
          <ac:chgData name="Bradd" userId="089d7a43-5c04-410b-a148-a7a5aef12f7e" providerId="ADAL" clId="{E5E60B91-03EA-4957-B28D-97494CDA61C8}" dt="2021-04-29T03:40:37.015" v="390" actId="26606"/>
          <ac:picMkLst>
            <pc:docMk/>
            <pc:sldMk cId="1497765872" sldId="257"/>
            <ac:picMk id="9" creationId="{54DDEBDD-D8BD-41A6-8A0D-B00E3768B0F9}"/>
          </ac:picMkLst>
        </pc:picChg>
        <pc:picChg chg="add del mod">
          <ac:chgData name="Bradd" userId="089d7a43-5c04-410b-a148-a7a5aef12f7e" providerId="ADAL" clId="{E5E60B91-03EA-4957-B28D-97494CDA61C8}" dt="2021-04-29T03:41:35.285" v="408" actId="478"/>
          <ac:picMkLst>
            <pc:docMk/>
            <pc:sldMk cId="1497765872" sldId="257"/>
            <ac:picMk id="34" creationId="{50A3242A-9C64-4387-94B8-B54FAD2016C9}"/>
          </ac:picMkLst>
        </pc:picChg>
        <pc:picChg chg="add mod ord">
          <ac:chgData name="Bradd" userId="089d7a43-5c04-410b-a148-a7a5aef12f7e" providerId="ADAL" clId="{E5E60B91-03EA-4957-B28D-97494CDA61C8}" dt="2021-04-29T03:42:17.323" v="421" actId="26606"/>
          <ac:picMkLst>
            <pc:docMk/>
            <pc:sldMk cId="1497765872" sldId="257"/>
            <ac:picMk id="36" creationId="{525EB246-3FBF-440E-8CC9-59448257BCD7}"/>
          </ac:picMkLst>
        </pc:picChg>
        <pc:picChg chg="add del mod">
          <ac:chgData name="Bradd" userId="089d7a43-5c04-410b-a148-a7a5aef12f7e" providerId="ADAL" clId="{E5E60B91-03EA-4957-B28D-97494CDA61C8}" dt="2021-04-29T20:58:41.008" v="930" actId="478"/>
          <ac:picMkLst>
            <pc:docMk/>
            <pc:sldMk cId="1497765872" sldId="257"/>
            <ac:picMk id="62" creationId="{4AC60576-75BC-4488-87E4-7F8B1EFC4078}"/>
          </ac:picMkLst>
        </pc:picChg>
        <pc:cxnChg chg="add del">
          <ac:chgData name="Bradd" userId="089d7a43-5c04-410b-a148-a7a5aef12f7e" providerId="ADAL" clId="{E5E60B91-03EA-4957-B28D-97494CDA61C8}" dt="2021-04-29T03:41:58.219" v="416" actId="26606"/>
          <ac:cxnSpMkLst>
            <pc:docMk/>
            <pc:sldMk cId="1497765872" sldId="257"/>
            <ac:cxnSpMk id="52" creationId="{6CF1BAF6-AD41-4082-B212-8A1F9A2E8779}"/>
          </ac:cxnSpMkLst>
        </pc:cxnChg>
        <pc:cxnChg chg="add">
          <ac:chgData name="Bradd" userId="089d7a43-5c04-410b-a148-a7a5aef12f7e" providerId="ADAL" clId="{E5E60B91-03EA-4957-B28D-97494CDA61C8}" dt="2021-04-29T03:42:17.323" v="421" actId="26606"/>
          <ac:cxnSpMkLst>
            <pc:docMk/>
            <pc:sldMk cId="1497765872" sldId="257"/>
            <ac:cxnSpMk id="61" creationId="{6CF1BAF6-AD41-4082-B212-8A1F9A2E8779}"/>
          </ac:cxnSpMkLst>
        </pc:cxnChg>
      </pc:sldChg>
      <pc:sldChg chg="addSp delSp modSp mod setBg">
        <pc:chgData name="Bradd" userId="089d7a43-5c04-410b-a148-a7a5aef12f7e" providerId="ADAL" clId="{E5E60B91-03EA-4957-B28D-97494CDA61C8}" dt="2021-04-29T03:48:35.207" v="599" actId="14861"/>
        <pc:sldMkLst>
          <pc:docMk/>
          <pc:sldMk cId="4293788224" sldId="258"/>
        </pc:sldMkLst>
        <pc:spChg chg="mod">
          <ac:chgData name="Bradd" userId="089d7a43-5c04-410b-a148-a7a5aef12f7e" providerId="ADAL" clId="{E5E60B91-03EA-4957-B28D-97494CDA61C8}" dt="2021-04-29T03:48:35.207" v="599" actId="14861"/>
          <ac:spMkLst>
            <pc:docMk/>
            <pc:sldMk cId="4293788224" sldId="258"/>
            <ac:spMk id="2" creationId="{C4637ECA-948C-4595-AF9D-A3AB434556D4}"/>
          </ac:spMkLst>
        </pc:spChg>
        <pc:spChg chg="add del mod">
          <ac:chgData name="Bradd" userId="089d7a43-5c04-410b-a148-a7a5aef12f7e" providerId="ADAL" clId="{E5E60B91-03EA-4957-B28D-97494CDA61C8}" dt="2021-04-29T03:48:21.633" v="597" actId="26606"/>
          <ac:spMkLst>
            <pc:docMk/>
            <pc:sldMk cId="4293788224" sldId="258"/>
            <ac:spMk id="3" creationId="{E3EC3DDA-9AD2-4858-AD96-69CEDD233C8E}"/>
          </ac:spMkLst>
        </pc:spChg>
        <pc:spChg chg="add del">
          <ac:chgData name="Bradd" userId="089d7a43-5c04-410b-a148-a7a5aef12f7e" providerId="ADAL" clId="{E5E60B91-03EA-4957-B28D-97494CDA61C8}" dt="2021-04-29T03:43:44.671" v="427" actId="26606"/>
          <ac:spMkLst>
            <pc:docMk/>
            <pc:sldMk cId="4293788224" sldId="258"/>
            <ac:spMk id="6" creationId="{1D63C574-BFD2-41A1-A567-B0C3CC7FDD4F}"/>
          </ac:spMkLst>
        </pc:spChg>
        <pc:spChg chg="add del">
          <ac:chgData name="Bradd" userId="089d7a43-5c04-410b-a148-a7a5aef12f7e" providerId="ADAL" clId="{E5E60B91-03EA-4957-B28D-97494CDA61C8}" dt="2021-04-29T03:43:44.671" v="427" actId="26606"/>
          <ac:spMkLst>
            <pc:docMk/>
            <pc:sldMk cId="4293788224" sldId="258"/>
            <ac:spMk id="7" creationId="{E2A46BAB-8C31-42B2-90E8-B26DD3E81D37}"/>
          </ac:spMkLst>
        </pc:spChg>
        <pc:spChg chg="add del">
          <ac:chgData name="Bradd" userId="089d7a43-5c04-410b-a148-a7a5aef12f7e" providerId="ADAL" clId="{E5E60B91-03EA-4957-B28D-97494CDA61C8}" dt="2021-04-29T03:43:19.271" v="425" actId="26606"/>
          <ac:spMkLst>
            <pc:docMk/>
            <pc:sldMk cId="4293788224" sldId="258"/>
            <ac:spMk id="9" creationId="{1D63C574-BFD2-41A1-A567-B0C3CC7FDD4F}"/>
          </ac:spMkLst>
        </pc:spChg>
        <pc:spChg chg="add del">
          <ac:chgData name="Bradd" userId="089d7a43-5c04-410b-a148-a7a5aef12f7e" providerId="ADAL" clId="{E5E60B91-03EA-4957-B28D-97494CDA61C8}" dt="2021-04-29T03:44:34.671" v="436" actId="26606"/>
          <ac:spMkLst>
            <pc:docMk/>
            <pc:sldMk cId="4293788224" sldId="258"/>
            <ac:spMk id="10" creationId="{7301F447-EEF7-48F5-AF73-7566EE7F64AD}"/>
          </ac:spMkLst>
        </pc:spChg>
        <pc:spChg chg="add del">
          <ac:chgData name="Bradd" userId="089d7a43-5c04-410b-a148-a7a5aef12f7e" providerId="ADAL" clId="{E5E60B91-03EA-4957-B28D-97494CDA61C8}" dt="2021-04-29T03:43:19.271" v="425" actId="26606"/>
          <ac:spMkLst>
            <pc:docMk/>
            <pc:sldMk cId="4293788224" sldId="258"/>
            <ac:spMk id="11" creationId="{E2A46BAB-8C31-42B2-90E8-B26DD3E81D37}"/>
          </ac:spMkLst>
        </pc:spChg>
        <pc:spChg chg="add del">
          <ac:chgData name="Bradd" userId="089d7a43-5c04-410b-a148-a7a5aef12f7e" providerId="ADAL" clId="{E5E60B91-03EA-4957-B28D-97494CDA61C8}" dt="2021-04-29T03:44:34.671" v="436" actId="26606"/>
          <ac:spMkLst>
            <pc:docMk/>
            <pc:sldMk cId="4293788224" sldId="258"/>
            <ac:spMk id="12" creationId="{F7117410-A2A4-4085-9ADC-46744551DBDE}"/>
          </ac:spMkLst>
        </pc:spChg>
        <pc:spChg chg="add del">
          <ac:chgData name="Bradd" userId="089d7a43-5c04-410b-a148-a7a5aef12f7e" providerId="ADAL" clId="{E5E60B91-03EA-4957-B28D-97494CDA61C8}" dt="2021-04-29T03:44:34.671" v="436" actId="26606"/>
          <ac:spMkLst>
            <pc:docMk/>
            <pc:sldMk cId="4293788224" sldId="258"/>
            <ac:spMk id="14" creationId="{99F74EB5-E547-4FB4-95F5-BCC788F3C4A0}"/>
          </ac:spMkLst>
        </pc:spChg>
        <pc:spChg chg="add del">
          <ac:chgData name="Bradd" userId="089d7a43-5c04-410b-a148-a7a5aef12f7e" providerId="ADAL" clId="{E5E60B91-03EA-4957-B28D-97494CDA61C8}" dt="2021-04-29T03:47:20.946" v="581" actId="26606"/>
          <ac:spMkLst>
            <pc:docMk/>
            <pc:sldMk cId="4293788224" sldId="258"/>
            <ac:spMk id="25" creationId="{1D63C574-BFD2-41A1-A567-B0C3CC7FDD4F}"/>
          </ac:spMkLst>
        </pc:spChg>
        <pc:spChg chg="add del">
          <ac:chgData name="Bradd" userId="089d7a43-5c04-410b-a148-a7a5aef12f7e" providerId="ADAL" clId="{E5E60B91-03EA-4957-B28D-97494CDA61C8}" dt="2021-04-29T03:47:20.946" v="581" actId="26606"/>
          <ac:spMkLst>
            <pc:docMk/>
            <pc:sldMk cId="4293788224" sldId="258"/>
            <ac:spMk id="26" creationId="{E2A46BAB-8C31-42B2-90E8-B26DD3E81D37}"/>
          </ac:spMkLst>
        </pc:spChg>
        <pc:spChg chg="add del">
          <ac:chgData name="Bradd" userId="089d7a43-5c04-410b-a148-a7a5aef12f7e" providerId="ADAL" clId="{E5E60B91-03EA-4957-B28D-97494CDA61C8}" dt="2021-04-29T03:47:51.879" v="588" actId="26606"/>
          <ac:spMkLst>
            <pc:docMk/>
            <pc:sldMk cId="4293788224" sldId="258"/>
            <ac:spMk id="28" creationId="{1D63C574-BFD2-41A1-A567-B0C3CC7FDD4F}"/>
          </ac:spMkLst>
        </pc:spChg>
        <pc:spChg chg="add del">
          <ac:chgData name="Bradd" userId="089d7a43-5c04-410b-a148-a7a5aef12f7e" providerId="ADAL" clId="{E5E60B91-03EA-4957-B28D-97494CDA61C8}" dt="2021-04-29T03:47:51.879" v="588" actId="26606"/>
          <ac:spMkLst>
            <pc:docMk/>
            <pc:sldMk cId="4293788224" sldId="258"/>
            <ac:spMk id="29" creationId="{E2A46BAB-8C31-42B2-90E8-B26DD3E81D37}"/>
          </ac:spMkLst>
        </pc:spChg>
        <pc:spChg chg="add">
          <ac:chgData name="Bradd" userId="089d7a43-5c04-410b-a148-a7a5aef12f7e" providerId="ADAL" clId="{E5E60B91-03EA-4957-B28D-97494CDA61C8}" dt="2021-04-29T03:48:21.633" v="597" actId="26606"/>
          <ac:spMkLst>
            <pc:docMk/>
            <pc:sldMk cId="4293788224" sldId="258"/>
            <ac:spMk id="35" creationId="{1D63C574-BFD2-41A1-A567-B0C3CC7FDD4F}"/>
          </ac:spMkLst>
        </pc:spChg>
        <pc:spChg chg="add">
          <ac:chgData name="Bradd" userId="089d7a43-5c04-410b-a148-a7a5aef12f7e" providerId="ADAL" clId="{E5E60B91-03EA-4957-B28D-97494CDA61C8}" dt="2021-04-29T03:48:21.633" v="597" actId="26606"/>
          <ac:spMkLst>
            <pc:docMk/>
            <pc:sldMk cId="4293788224" sldId="258"/>
            <ac:spMk id="36" creationId="{E2A46BAB-8C31-42B2-90E8-B26DD3E81D37}"/>
          </ac:spMkLst>
        </pc:spChg>
        <pc:grpChg chg="add del">
          <ac:chgData name="Bradd" userId="089d7a43-5c04-410b-a148-a7a5aef12f7e" providerId="ADAL" clId="{E5E60B91-03EA-4957-B28D-97494CDA61C8}" dt="2021-04-29T03:43:44.671" v="427" actId="26606"/>
          <ac:grpSpMkLst>
            <pc:docMk/>
            <pc:sldMk cId="4293788224" sldId="258"/>
            <ac:grpSpMk id="8" creationId="{B3F7A3C7-0737-4E57-B30E-8EEFE638B401}"/>
          </ac:grpSpMkLst>
        </pc:grpChg>
        <pc:grpChg chg="add del">
          <ac:chgData name="Bradd" userId="089d7a43-5c04-410b-a148-a7a5aef12f7e" providerId="ADAL" clId="{E5E60B91-03EA-4957-B28D-97494CDA61C8}" dt="2021-04-29T03:43:19.271" v="425" actId="26606"/>
          <ac:grpSpMkLst>
            <pc:docMk/>
            <pc:sldMk cId="4293788224" sldId="258"/>
            <ac:grpSpMk id="13" creationId="{B3F7A3C7-0737-4E57-B30E-8EEFE638B401}"/>
          </ac:grpSpMkLst>
        </pc:grpChg>
        <pc:grpChg chg="add del">
          <ac:chgData name="Bradd" userId="089d7a43-5c04-410b-a148-a7a5aef12f7e" providerId="ADAL" clId="{E5E60B91-03EA-4957-B28D-97494CDA61C8}" dt="2021-04-29T03:43:44.671" v="427" actId="26606"/>
          <ac:grpSpMkLst>
            <pc:docMk/>
            <pc:sldMk cId="4293788224" sldId="258"/>
            <ac:grpSpMk id="16" creationId="{43F5E015-E085-4624-B431-B42414448684}"/>
          </ac:grpSpMkLst>
        </pc:grpChg>
        <pc:grpChg chg="add del">
          <ac:chgData name="Bradd" userId="089d7a43-5c04-410b-a148-a7a5aef12f7e" providerId="ADAL" clId="{E5E60B91-03EA-4957-B28D-97494CDA61C8}" dt="2021-04-29T03:43:19.271" v="425" actId="26606"/>
          <ac:grpSpMkLst>
            <pc:docMk/>
            <pc:sldMk cId="4293788224" sldId="258"/>
            <ac:grpSpMk id="17" creationId="{43F5E015-E085-4624-B431-B42414448684}"/>
          </ac:grpSpMkLst>
        </pc:grpChg>
        <pc:grpChg chg="add del">
          <ac:chgData name="Bradd" userId="089d7a43-5c04-410b-a148-a7a5aef12f7e" providerId="ADAL" clId="{E5E60B91-03EA-4957-B28D-97494CDA61C8}" dt="2021-04-29T03:47:20.946" v="581" actId="26606"/>
          <ac:grpSpMkLst>
            <pc:docMk/>
            <pc:sldMk cId="4293788224" sldId="258"/>
            <ac:grpSpMk id="27" creationId="{B3F7A3C7-0737-4E57-B30E-8EEFE638B401}"/>
          </ac:grpSpMkLst>
        </pc:grpChg>
        <pc:grpChg chg="add del">
          <ac:chgData name="Bradd" userId="089d7a43-5c04-410b-a148-a7a5aef12f7e" providerId="ADAL" clId="{E5E60B91-03EA-4957-B28D-97494CDA61C8}" dt="2021-04-29T03:47:20.946" v="581" actId="26606"/>
          <ac:grpSpMkLst>
            <pc:docMk/>
            <pc:sldMk cId="4293788224" sldId="258"/>
            <ac:grpSpMk id="30" creationId="{43F5E015-E085-4624-B431-B42414448684}"/>
          </ac:grpSpMkLst>
        </pc:grpChg>
        <pc:grpChg chg="add del">
          <ac:chgData name="Bradd" userId="089d7a43-5c04-410b-a148-a7a5aef12f7e" providerId="ADAL" clId="{E5E60B91-03EA-4957-B28D-97494CDA61C8}" dt="2021-04-29T03:47:51.879" v="588" actId="26606"/>
          <ac:grpSpMkLst>
            <pc:docMk/>
            <pc:sldMk cId="4293788224" sldId="258"/>
            <ac:grpSpMk id="34" creationId="{B3F7A3C7-0737-4E57-B30E-8EEFE638B401}"/>
          </ac:grpSpMkLst>
        </pc:grpChg>
        <pc:grpChg chg="add del">
          <ac:chgData name="Bradd" userId="089d7a43-5c04-410b-a148-a7a5aef12f7e" providerId="ADAL" clId="{E5E60B91-03EA-4957-B28D-97494CDA61C8}" dt="2021-04-29T03:47:51.879" v="588" actId="26606"/>
          <ac:grpSpMkLst>
            <pc:docMk/>
            <pc:sldMk cId="4293788224" sldId="258"/>
            <ac:grpSpMk id="37" creationId="{43F5E015-E085-4624-B431-B42414448684}"/>
          </ac:grpSpMkLst>
        </pc:grpChg>
        <pc:grpChg chg="add">
          <ac:chgData name="Bradd" userId="089d7a43-5c04-410b-a148-a7a5aef12f7e" providerId="ADAL" clId="{E5E60B91-03EA-4957-B28D-97494CDA61C8}" dt="2021-04-29T03:48:21.633" v="597" actId="26606"/>
          <ac:grpSpMkLst>
            <pc:docMk/>
            <pc:sldMk cId="4293788224" sldId="258"/>
            <ac:grpSpMk id="39" creationId="{B3F7A3C7-0737-4E57-B30E-8EEFE638B401}"/>
          </ac:grpSpMkLst>
        </pc:grpChg>
        <pc:grpChg chg="add">
          <ac:chgData name="Bradd" userId="089d7a43-5c04-410b-a148-a7a5aef12f7e" providerId="ADAL" clId="{E5E60B91-03EA-4957-B28D-97494CDA61C8}" dt="2021-04-29T03:48:21.633" v="597" actId="26606"/>
          <ac:grpSpMkLst>
            <pc:docMk/>
            <pc:sldMk cId="4293788224" sldId="258"/>
            <ac:grpSpMk id="42" creationId="{43F5E015-E085-4624-B431-B42414448684}"/>
          </ac:grpSpMkLst>
        </pc:grpChg>
        <pc:graphicFrameChg chg="add del">
          <ac:chgData name="Bradd" userId="089d7a43-5c04-410b-a148-a7a5aef12f7e" providerId="ADAL" clId="{E5E60B91-03EA-4957-B28D-97494CDA61C8}" dt="2021-04-29T03:43:19.271" v="425" actId="26606"/>
          <ac:graphicFrameMkLst>
            <pc:docMk/>
            <pc:sldMk cId="4293788224" sldId="258"/>
            <ac:graphicFrameMk id="5" creationId="{6F9EA2F8-DF6F-4E43-AB26-FCA753524171}"/>
          </ac:graphicFrameMkLst>
        </pc:graphicFrameChg>
        <pc:graphicFrameChg chg="add del">
          <ac:chgData name="Bradd" userId="089d7a43-5c04-410b-a148-a7a5aef12f7e" providerId="ADAL" clId="{E5E60B91-03EA-4957-B28D-97494CDA61C8}" dt="2021-04-29T03:44:34.671" v="436" actId="26606"/>
          <ac:graphicFrameMkLst>
            <pc:docMk/>
            <pc:sldMk cId="4293788224" sldId="258"/>
            <ac:graphicFrameMk id="15" creationId="{87BD6464-F627-46A2-AE01-66979D0325D2}"/>
          </ac:graphicFrameMkLst>
        </pc:graphicFrameChg>
        <pc:graphicFrameChg chg="add del">
          <ac:chgData name="Bradd" userId="089d7a43-5c04-410b-a148-a7a5aef12f7e" providerId="ADAL" clId="{E5E60B91-03EA-4957-B28D-97494CDA61C8}" dt="2021-04-29T03:47:20.946" v="581" actId="26606"/>
          <ac:graphicFrameMkLst>
            <pc:docMk/>
            <pc:sldMk cId="4293788224" sldId="258"/>
            <ac:graphicFrameMk id="31" creationId="{19132079-6995-4601-BE2E-F0D336E943C3}"/>
          </ac:graphicFrameMkLst>
        </pc:graphicFrameChg>
        <pc:graphicFrameChg chg="add del">
          <ac:chgData name="Bradd" userId="089d7a43-5c04-410b-a148-a7a5aef12f7e" providerId="ADAL" clId="{E5E60B91-03EA-4957-B28D-97494CDA61C8}" dt="2021-04-29T03:43:44.671" v="427" actId="26606"/>
          <ac:graphicFrameMkLst>
            <pc:docMk/>
            <pc:sldMk cId="4293788224" sldId="258"/>
            <ac:graphicFrameMk id="32" creationId="{6F9EA2F8-DF6F-4E43-AB26-FCA753524171}"/>
          </ac:graphicFrameMkLst>
        </pc:graphicFrameChg>
        <pc:graphicFrameChg chg="add del">
          <ac:chgData name="Bradd" userId="089d7a43-5c04-410b-a148-a7a5aef12f7e" providerId="ADAL" clId="{E5E60B91-03EA-4957-B28D-97494CDA61C8}" dt="2021-04-29T03:47:26.854" v="583" actId="26606"/>
          <ac:graphicFrameMkLst>
            <pc:docMk/>
            <pc:sldMk cId="4293788224" sldId="258"/>
            <ac:graphicFrameMk id="33" creationId="{39BA7408-DF25-478B-AA34-03ACE07AB0D9}"/>
          </ac:graphicFrameMkLst>
        </pc:graphicFrameChg>
        <pc:graphicFrameChg chg="add del">
          <ac:chgData name="Bradd" userId="089d7a43-5c04-410b-a148-a7a5aef12f7e" providerId="ADAL" clId="{E5E60B91-03EA-4957-B28D-97494CDA61C8}" dt="2021-04-29T03:47:51.879" v="588" actId="26606"/>
          <ac:graphicFrameMkLst>
            <pc:docMk/>
            <pc:sldMk cId="4293788224" sldId="258"/>
            <ac:graphicFrameMk id="38" creationId="{5514BE86-34B2-4289-8624-787556A985BA}"/>
          </ac:graphicFrameMkLst>
        </pc:graphicFrameChg>
        <pc:graphicFrameChg chg="add">
          <ac:chgData name="Bradd" userId="089d7a43-5c04-410b-a148-a7a5aef12f7e" providerId="ADAL" clId="{E5E60B91-03EA-4957-B28D-97494CDA61C8}" dt="2021-04-29T03:48:21.633" v="597" actId="26606"/>
          <ac:graphicFrameMkLst>
            <pc:docMk/>
            <pc:sldMk cId="4293788224" sldId="258"/>
            <ac:graphicFrameMk id="43" creationId="{D7890896-A0BE-4615-8FBF-02725DC515E4}"/>
          </ac:graphicFrameMkLst>
        </pc:graphicFrameChg>
      </pc:sldChg>
      <pc:sldChg chg="addSp delSp modSp mod setBg">
        <pc:chgData name="Bradd" userId="089d7a43-5c04-410b-a148-a7a5aef12f7e" providerId="ADAL" clId="{E5E60B91-03EA-4957-B28D-97494CDA61C8}" dt="2021-04-29T03:49:46.581" v="605" actId="14100"/>
        <pc:sldMkLst>
          <pc:docMk/>
          <pc:sldMk cId="777513485" sldId="259"/>
        </pc:sldMkLst>
        <pc:spChg chg="mod">
          <ac:chgData name="Bradd" userId="089d7a43-5c04-410b-a148-a7a5aef12f7e" providerId="ADAL" clId="{E5E60B91-03EA-4957-B28D-97494CDA61C8}" dt="2021-04-29T03:49:46.581" v="605" actId="14100"/>
          <ac:spMkLst>
            <pc:docMk/>
            <pc:sldMk cId="777513485" sldId="259"/>
            <ac:spMk id="2" creationId="{0B99DBDA-A3E0-4FCF-8A1E-902FAF34DFCD}"/>
          </ac:spMkLst>
        </pc:spChg>
        <pc:spChg chg="del mod">
          <ac:chgData name="Bradd" userId="089d7a43-5c04-410b-a148-a7a5aef12f7e" providerId="ADAL" clId="{E5E60B91-03EA-4957-B28D-97494CDA61C8}" dt="2021-04-29T03:49:04.749" v="600" actId="26606"/>
          <ac:spMkLst>
            <pc:docMk/>
            <pc:sldMk cId="777513485" sldId="259"/>
            <ac:spMk id="3" creationId="{B2230E88-C801-4016-BA3A-9A53EB9358A4}"/>
          </ac:spMkLst>
        </pc:spChg>
        <pc:spChg chg="add">
          <ac:chgData name="Bradd" userId="089d7a43-5c04-410b-a148-a7a5aef12f7e" providerId="ADAL" clId="{E5E60B91-03EA-4957-B28D-97494CDA61C8}" dt="2021-04-29T03:49:04.749" v="600" actId="26606"/>
          <ac:spMkLst>
            <pc:docMk/>
            <pc:sldMk cId="777513485" sldId="259"/>
            <ac:spMk id="9" creationId="{1D63C574-BFD2-41A1-A567-B0C3CC7FDD4F}"/>
          </ac:spMkLst>
        </pc:spChg>
        <pc:spChg chg="add">
          <ac:chgData name="Bradd" userId="089d7a43-5c04-410b-a148-a7a5aef12f7e" providerId="ADAL" clId="{E5E60B91-03EA-4957-B28D-97494CDA61C8}" dt="2021-04-29T03:49:04.749" v="600" actId="26606"/>
          <ac:spMkLst>
            <pc:docMk/>
            <pc:sldMk cId="777513485" sldId="259"/>
            <ac:spMk id="11" creationId="{E2A46BAB-8C31-42B2-90E8-B26DD3E81D37}"/>
          </ac:spMkLst>
        </pc:spChg>
        <pc:grpChg chg="add">
          <ac:chgData name="Bradd" userId="089d7a43-5c04-410b-a148-a7a5aef12f7e" providerId="ADAL" clId="{E5E60B91-03EA-4957-B28D-97494CDA61C8}" dt="2021-04-29T03:49:04.749" v="600" actId="26606"/>
          <ac:grpSpMkLst>
            <pc:docMk/>
            <pc:sldMk cId="777513485" sldId="259"/>
            <ac:grpSpMk id="13" creationId="{B3F7A3C7-0737-4E57-B30E-8EEFE638B401}"/>
          </ac:grpSpMkLst>
        </pc:grpChg>
        <pc:grpChg chg="add">
          <ac:chgData name="Bradd" userId="089d7a43-5c04-410b-a148-a7a5aef12f7e" providerId="ADAL" clId="{E5E60B91-03EA-4957-B28D-97494CDA61C8}" dt="2021-04-29T03:49:04.749" v="600" actId="26606"/>
          <ac:grpSpMkLst>
            <pc:docMk/>
            <pc:sldMk cId="777513485" sldId="259"/>
            <ac:grpSpMk id="17" creationId="{43F5E015-E085-4624-B431-B42414448684}"/>
          </ac:grpSpMkLst>
        </pc:grpChg>
        <pc:graphicFrameChg chg="add">
          <ac:chgData name="Bradd" userId="089d7a43-5c04-410b-a148-a7a5aef12f7e" providerId="ADAL" clId="{E5E60B91-03EA-4957-B28D-97494CDA61C8}" dt="2021-04-29T03:49:04.749" v="600" actId="26606"/>
          <ac:graphicFrameMkLst>
            <pc:docMk/>
            <pc:sldMk cId="777513485" sldId="259"/>
            <ac:graphicFrameMk id="5" creationId="{2CE4AC4A-C9D0-49D1-B88E-CE60DA2D82AD}"/>
          </ac:graphicFrameMkLst>
        </pc:graphicFrameChg>
      </pc:sldChg>
      <pc:sldChg chg="addSp delSp modSp mod">
        <pc:chgData name="Bradd" userId="089d7a43-5c04-410b-a148-a7a5aef12f7e" providerId="ADAL" clId="{E5E60B91-03EA-4957-B28D-97494CDA61C8}" dt="2021-04-29T04:35:36.064" v="702" actId="1076"/>
        <pc:sldMkLst>
          <pc:docMk/>
          <pc:sldMk cId="1413311031" sldId="260"/>
        </pc:sldMkLst>
        <pc:spChg chg="mod">
          <ac:chgData name="Bradd" userId="089d7a43-5c04-410b-a148-a7a5aef12f7e" providerId="ADAL" clId="{E5E60B91-03EA-4957-B28D-97494CDA61C8}" dt="2021-04-29T04:22:36.257" v="680" actId="14861"/>
          <ac:spMkLst>
            <pc:docMk/>
            <pc:sldMk cId="1413311031" sldId="260"/>
            <ac:spMk id="2" creationId="{D2B1C9F6-EF4C-448D-BE43-B1277F2955AB}"/>
          </ac:spMkLst>
        </pc:spChg>
        <pc:spChg chg="del mod">
          <ac:chgData name="Bradd" userId="089d7a43-5c04-410b-a148-a7a5aef12f7e" providerId="ADAL" clId="{E5E60B91-03EA-4957-B28D-97494CDA61C8}" dt="2021-04-29T04:22:52.886" v="682" actId="26606"/>
          <ac:spMkLst>
            <pc:docMk/>
            <pc:sldMk cId="1413311031" sldId="260"/>
            <ac:spMk id="3" creationId="{1AF02260-E9BD-4AF8-AEB7-12181ABE27A9}"/>
          </ac:spMkLst>
        </pc:spChg>
        <pc:spChg chg="add mod ord">
          <ac:chgData name="Bradd" userId="089d7a43-5c04-410b-a148-a7a5aef12f7e" providerId="ADAL" clId="{E5E60B91-03EA-4957-B28D-97494CDA61C8}" dt="2021-04-29T04:30:59.647" v="692" actId="962"/>
          <ac:spMkLst>
            <pc:docMk/>
            <pc:sldMk cId="1413311031" sldId="260"/>
            <ac:spMk id="12" creationId="{00920B5B-920C-45E9-ADA2-F27CD60CCC55}"/>
          </ac:spMkLst>
        </pc:spChg>
        <pc:graphicFrameChg chg="add mod modGraphic">
          <ac:chgData name="Bradd" userId="089d7a43-5c04-410b-a148-a7a5aef12f7e" providerId="ADAL" clId="{E5E60B91-03EA-4957-B28D-97494CDA61C8}" dt="2021-04-29T04:23:32.951" v="685" actId="207"/>
          <ac:graphicFrameMkLst>
            <pc:docMk/>
            <pc:sldMk cId="1413311031" sldId="260"/>
            <ac:graphicFrameMk id="14" creationId="{EBFA87A2-D4EE-4978-8A77-5986FD03B7A9}"/>
          </ac:graphicFrameMkLst>
        </pc:graphicFrameChg>
        <pc:picChg chg="add del mod">
          <ac:chgData name="Bradd" userId="089d7a43-5c04-410b-a148-a7a5aef12f7e" providerId="ADAL" clId="{E5E60B91-03EA-4957-B28D-97494CDA61C8}" dt="2021-04-29T04:13:57.770" v="627" actId="478"/>
          <ac:picMkLst>
            <pc:docMk/>
            <pc:sldMk cId="1413311031" sldId="260"/>
            <ac:picMk id="5" creationId="{2E3457D0-DE81-48D8-9F63-7B8CD05D74EB}"/>
          </ac:picMkLst>
        </pc:picChg>
        <pc:picChg chg="add del mod">
          <ac:chgData name="Bradd" userId="089d7a43-5c04-410b-a148-a7a5aef12f7e" providerId="ADAL" clId="{E5E60B91-03EA-4957-B28D-97494CDA61C8}" dt="2021-04-29T04:15:10.978" v="636" actId="478"/>
          <ac:picMkLst>
            <pc:docMk/>
            <pc:sldMk cId="1413311031" sldId="260"/>
            <ac:picMk id="7" creationId="{0CCE2E8D-CB40-482B-80E1-C344C3D0BCC5}"/>
          </ac:picMkLst>
        </pc:picChg>
        <pc:picChg chg="add del mod">
          <ac:chgData name="Bradd" userId="089d7a43-5c04-410b-a148-a7a5aef12f7e" providerId="ADAL" clId="{E5E60B91-03EA-4957-B28D-97494CDA61C8}" dt="2021-04-29T04:19:38.017" v="646" actId="478"/>
          <ac:picMkLst>
            <pc:docMk/>
            <pc:sldMk cId="1413311031" sldId="260"/>
            <ac:picMk id="9" creationId="{C361BF95-4872-4C34-B1DF-91E86C33DDE0}"/>
          </ac:picMkLst>
        </pc:picChg>
        <pc:picChg chg="add del mod">
          <ac:chgData name="Bradd" userId="089d7a43-5c04-410b-a148-a7a5aef12f7e" providerId="ADAL" clId="{E5E60B91-03EA-4957-B28D-97494CDA61C8}" dt="2021-04-29T04:30:53.880" v="689" actId="478"/>
          <ac:picMkLst>
            <pc:docMk/>
            <pc:sldMk cId="1413311031" sldId="260"/>
            <ac:picMk id="11" creationId="{44424400-5DC3-4D71-8B6B-69145216D243}"/>
          </ac:picMkLst>
        </pc:picChg>
        <pc:picChg chg="add del mod">
          <ac:chgData name="Bradd" userId="089d7a43-5c04-410b-a148-a7a5aef12f7e" providerId="ADAL" clId="{E5E60B91-03EA-4957-B28D-97494CDA61C8}" dt="2021-04-29T04:35:19.848" v="696" actId="478"/>
          <ac:picMkLst>
            <pc:docMk/>
            <pc:sldMk cId="1413311031" sldId="260"/>
            <ac:picMk id="15" creationId="{F3C09CB7-1644-4CC5-AC85-2F444BCE8D0B}"/>
          </ac:picMkLst>
        </pc:picChg>
        <pc:picChg chg="add mod">
          <ac:chgData name="Bradd" userId="089d7a43-5c04-410b-a148-a7a5aef12f7e" providerId="ADAL" clId="{E5E60B91-03EA-4957-B28D-97494CDA61C8}" dt="2021-04-29T04:35:36.064" v="702" actId="1076"/>
          <ac:picMkLst>
            <pc:docMk/>
            <pc:sldMk cId="1413311031" sldId="260"/>
            <ac:picMk id="17" creationId="{EEFC213F-9705-4ED6-AFBA-4997D0D97AC5}"/>
          </ac:picMkLst>
        </pc:picChg>
      </pc:sldChg>
      <pc:sldChg chg="addSp delSp modSp mod">
        <pc:chgData name="Bradd" userId="089d7a43-5c04-410b-a148-a7a5aef12f7e" providerId="ADAL" clId="{E5E60B91-03EA-4957-B28D-97494CDA61C8}" dt="2021-04-29T03:19:25.781" v="351" actId="962"/>
        <pc:sldMkLst>
          <pc:docMk/>
          <pc:sldMk cId="2761674905" sldId="261"/>
        </pc:sldMkLst>
        <pc:spChg chg="del mod">
          <ac:chgData name="Bradd" userId="089d7a43-5c04-410b-a148-a7a5aef12f7e" providerId="ADAL" clId="{E5E60B91-03EA-4957-B28D-97494CDA61C8}" dt="2021-04-29T03:18:36.702" v="340" actId="478"/>
          <ac:spMkLst>
            <pc:docMk/>
            <pc:sldMk cId="2761674905" sldId="261"/>
            <ac:spMk id="2" creationId="{40D9B4A9-C517-403A-9F6C-301C6D67E284}"/>
          </ac:spMkLst>
        </pc:spChg>
        <pc:spChg chg="del mod">
          <ac:chgData name="Bradd" userId="089d7a43-5c04-410b-a148-a7a5aef12f7e" providerId="ADAL" clId="{E5E60B91-03EA-4957-B28D-97494CDA61C8}" dt="2021-04-29T03:18:38.127" v="341" actId="478"/>
          <ac:spMkLst>
            <pc:docMk/>
            <pc:sldMk cId="2761674905" sldId="261"/>
            <ac:spMk id="3" creationId="{5A7652F5-183E-41BA-8EE6-0391A4366521}"/>
          </ac:spMkLst>
        </pc:spChg>
        <pc:spChg chg="add mod">
          <ac:chgData name="Bradd" userId="089d7a43-5c04-410b-a148-a7a5aef12f7e" providerId="ADAL" clId="{E5E60B91-03EA-4957-B28D-97494CDA61C8}" dt="2021-04-29T03:19:10.303" v="348" actId="208"/>
          <ac:spMkLst>
            <pc:docMk/>
            <pc:sldMk cId="2761674905" sldId="261"/>
            <ac:spMk id="4" creationId="{A67BE7B5-6CD4-4699-B55F-06C3427A8709}"/>
          </ac:spMkLst>
        </pc:spChg>
        <pc:picChg chg="add mod">
          <ac:chgData name="Bradd" userId="089d7a43-5c04-410b-a148-a7a5aef12f7e" providerId="ADAL" clId="{E5E60B91-03EA-4957-B28D-97494CDA61C8}" dt="2021-04-29T03:19:25.781" v="351" actId="962"/>
          <ac:picMkLst>
            <pc:docMk/>
            <pc:sldMk cId="2761674905" sldId="261"/>
            <ac:picMk id="6" creationId="{B7AD47E6-258D-43BE-B934-FBF7651A8260}"/>
          </ac:picMkLst>
        </pc:picChg>
      </pc:sldChg>
      <pc:sldChg chg="addSp delSp modSp mod">
        <pc:chgData name="Bradd" userId="089d7a43-5c04-410b-a148-a7a5aef12f7e" providerId="ADAL" clId="{E5E60B91-03EA-4957-B28D-97494CDA61C8}" dt="2021-04-29T03:26:39.757" v="361" actId="208"/>
        <pc:sldMkLst>
          <pc:docMk/>
          <pc:sldMk cId="4032676121" sldId="262"/>
        </pc:sldMkLst>
        <pc:spChg chg="del mod">
          <ac:chgData name="Bradd" userId="089d7a43-5c04-410b-a148-a7a5aef12f7e" providerId="ADAL" clId="{E5E60B91-03EA-4957-B28D-97494CDA61C8}" dt="2021-04-29T03:24:17.342" v="352" actId="478"/>
          <ac:spMkLst>
            <pc:docMk/>
            <pc:sldMk cId="4032676121" sldId="262"/>
            <ac:spMk id="2" creationId="{0787DBDA-A7FC-48B2-8052-EFA9FD3FE0CD}"/>
          </ac:spMkLst>
        </pc:spChg>
        <pc:spChg chg="del mod">
          <ac:chgData name="Bradd" userId="089d7a43-5c04-410b-a148-a7a5aef12f7e" providerId="ADAL" clId="{E5E60B91-03EA-4957-B28D-97494CDA61C8}" dt="2021-04-29T03:24:18.750" v="353" actId="478"/>
          <ac:spMkLst>
            <pc:docMk/>
            <pc:sldMk cId="4032676121" sldId="262"/>
            <ac:spMk id="3" creationId="{F3F7454C-C52C-44FD-8AD3-5BA452E7351B}"/>
          </ac:spMkLst>
        </pc:spChg>
        <pc:spChg chg="add mod">
          <ac:chgData name="Bradd" userId="089d7a43-5c04-410b-a148-a7a5aef12f7e" providerId="ADAL" clId="{E5E60B91-03EA-4957-B28D-97494CDA61C8}" dt="2021-04-29T03:26:39.757" v="361" actId="208"/>
          <ac:spMkLst>
            <pc:docMk/>
            <pc:sldMk cId="4032676121" sldId="262"/>
            <ac:spMk id="4" creationId="{4886D04D-CA51-4093-8467-F67ECF6EB4E5}"/>
          </ac:spMkLst>
        </pc:spChg>
      </pc:sldChg>
      <pc:sldChg chg="modSp">
        <pc:chgData name="Bradd" userId="089d7a43-5c04-410b-a148-a7a5aef12f7e" providerId="ADAL" clId="{E5E60B91-03EA-4957-B28D-97494CDA61C8}" dt="2021-04-29T02:45:45.149" v="230"/>
        <pc:sldMkLst>
          <pc:docMk/>
          <pc:sldMk cId="1211855016" sldId="263"/>
        </pc:sldMkLst>
        <pc:spChg chg="mod">
          <ac:chgData name="Bradd" userId="089d7a43-5c04-410b-a148-a7a5aef12f7e" providerId="ADAL" clId="{E5E60B91-03EA-4957-B28D-97494CDA61C8}" dt="2021-04-29T02:45:45.149" v="230"/>
          <ac:spMkLst>
            <pc:docMk/>
            <pc:sldMk cId="1211855016" sldId="263"/>
            <ac:spMk id="2" creationId="{261BCCC8-4837-4140-BCDC-A3880895FC4E}"/>
          </ac:spMkLst>
        </pc:spChg>
        <pc:spChg chg="mod">
          <ac:chgData name="Bradd" userId="089d7a43-5c04-410b-a148-a7a5aef12f7e" providerId="ADAL" clId="{E5E60B91-03EA-4957-B28D-97494CDA61C8}" dt="2021-04-29T02:45:45.149" v="230"/>
          <ac:spMkLst>
            <pc:docMk/>
            <pc:sldMk cId="1211855016" sldId="263"/>
            <ac:spMk id="3" creationId="{88150546-167F-41D4-AE5E-0E4CC8F145FA}"/>
          </ac:spMkLst>
        </pc:spChg>
      </pc:sldChg>
      <pc:sldChg chg="addSp delSp modSp mod">
        <pc:chgData name="Bradd" userId="089d7a43-5c04-410b-a148-a7a5aef12f7e" providerId="ADAL" clId="{E5E60B91-03EA-4957-B28D-97494CDA61C8}" dt="2021-04-29T05:27:37.103" v="921" actId="962"/>
        <pc:sldMkLst>
          <pc:docMk/>
          <pc:sldMk cId="1019203448" sldId="264"/>
        </pc:sldMkLst>
        <pc:spChg chg="del mod">
          <ac:chgData name="Bradd" userId="089d7a43-5c04-410b-a148-a7a5aef12f7e" providerId="ADAL" clId="{E5E60B91-03EA-4957-B28D-97494CDA61C8}" dt="2021-04-29T05:18:05.276" v="877" actId="478"/>
          <ac:spMkLst>
            <pc:docMk/>
            <pc:sldMk cId="1019203448" sldId="264"/>
            <ac:spMk id="2" creationId="{29970AF7-CFB9-4E51-987A-09F23DB08B25}"/>
          </ac:spMkLst>
        </pc:spChg>
        <pc:spChg chg="mod">
          <ac:chgData name="Bradd" userId="089d7a43-5c04-410b-a148-a7a5aef12f7e" providerId="ADAL" clId="{E5E60B91-03EA-4957-B28D-97494CDA61C8}" dt="2021-04-29T05:23:58.234" v="916" actId="1076"/>
          <ac:spMkLst>
            <pc:docMk/>
            <pc:sldMk cId="1019203448" sldId="264"/>
            <ac:spMk id="3" creationId="{AF66855F-5B6D-49B5-B31B-979E40501BB2}"/>
          </ac:spMkLst>
        </pc:spChg>
        <pc:spChg chg="add mod ord">
          <ac:chgData name="Bradd" userId="089d7a43-5c04-410b-a148-a7a5aef12f7e" providerId="ADAL" clId="{E5E60B91-03EA-4957-B28D-97494CDA61C8}" dt="2021-04-29T05:23:47.461" v="915" actId="1076"/>
          <ac:spMkLst>
            <pc:docMk/>
            <pc:sldMk cId="1019203448" sldId="264"/>
            <ac:spMk id="4" creationId="{462FD686-DD75-4F87-8206-F494AB8E59E0}"/>
          </ac:spMkLst>
        </pc:spChg>
        <pc:picChg chg="add mod">
          <ac:chgData name="Bradd" userId="089d7a43-5c04-410b-a148-a7a5aef12f7e" providerId="ADAL" clId="{E5E60B91-03EA-4957-B28D-97494CDA61C8}" dt="2021-04-29T05:27:37.103" v="921" actId="962"/>
          <ac:picMkLst>
            <pc:docMk/>
            <pc:sldMk cId="1019203448" sldId="264"/>
            <ac:picMk id="6" creationId="{A050CD3A-A8B5-43C7-9120-AC0A8168E418}"/>
          </ac:picMkLst>
        </pc:picChg>
      </pc:sldChg>
      <pc:sldChg chg="modSp del">
        <pc:chgData name="Bradd" userId="089d7a43-5c04-410b-a148-a7a5aef12f7e" providerId="ADAL" clId="{E5E60B91-03EA-4957-B28D-97494CDA61C8}" dt="2021-04-29T05:26:00.200" v="918" actId="47"/>
        <pc:sldMkLst>
          <pc:docMk/>
          <pc:sldMk cId="1125729614" sldId="265"/>
        </pc:sldMkLst>
        <pc:spChg chg="mod">
          <ac:chgData name="Bradd" userId="089d7a43-5c04-410b-a148-a7a5aef12f7e" providerId="ADAL" clId="{E5E60B91-03EA-4957-B28D-97494CDA61C8}" dt="2021-04-29T02:45:45.149" v="230"/>
          <ac:spMkLst>
            <pc:docMk/>
            <pc:sldMk cId="1125729614" sldId="265"/>
            <ac:spMk id="2" creationId="{620FBCF3-55D6-4547-89BD-9D7D4027A6A1}"/>
          </ac:spMkLst>
        </pc:spChg>
        <pc:spChg chg="mod">
          <ac:chgData name="Bradd" userId="089d7a43-5c04-410b-a148-a7a5aef12f7e" providerId="ADAL" clId="{E5E60B91-03EA-4957-B28D-97494CDA61C8}" dt="2021-04-29T02:45:45.149" v="230"/>
          <ac:spMkLst>
            <pc:docMk/>
            <pc:sldMk cId="1125729614" sldId="265"/>
            <ac:spMk id="3" creationId="{86F8B454-87A4-497E-891F-A66FE27B45A0}"/>
          </ac:spMkLst>
        </pc:spChg>
      </pc:sldChg>
      <pc:sldChg chg="modSp del">
        <pc:chgData name="Bradd" userId="089d7a43-5c04-410b-a148-a7a5aef12f7e" providerId="ADAL" clId="{E5E60B91-03EA-4957-B28D-97494CDA61C8}" dt="2021-04-29T05:25:58.947" v="917" actId="47"/>
        <pc:sldMkLst>
          <pc:docMk/>
          <pc:sldMk cId="1491121475" sldId="266"/>
        </pc:sldMkLst>
        <pc:spChg chg="mod">
          <ac:chgData name="Bradd" userId="089d7a43-5c04-410b-a148-a7a5aef12f7e" providerId="ADAL" clId="{E5E60B91-03EA-4957-B28D-97494CDA61C8}" dt="2021-04-29T02:45:45.149" v="230"/>
          <ac:spMkLst>
            <pc:docMk/>
            <pc:sldMk cId="1491121475" sldId="266"/>
            <ac:spMk id="2" creationId="{41FEC439-3469-4F1B-AC9A-72A8A5333609}"/>
          </ac:spMkLst>
        </pc:spChg>
        <pc:spChg chg="mod">
          <ac:chgData name="Bradd" userId="089d7a43-5c04-410b-a148-a7a5aef12f7e" providerId="ADAL" clId="{E5E60B91-03EA-4957-B28D-97494CDA61C8}" dt="2021-04-29T02:45:45.149" v="230"/>
          <ac:spMkLst>
            <pc:docMk/>
            <pc:sldMk cId="1491121475" sldId="266"/>
            <ac:spMk id="3" creationId="{64B5C336-FE2C-4D89-979F-868BC0D05CE1}"/>
          </ac:spMkLst>
        </pc:spChg>
      </pc:sldChg>
      <pc:sldChg chg="addSp delSp modSp mod setBg setClrOvrMap delDesignElem">
        <pc:chgData name="Bradd" userId="089d7a43-5c04-410b-a148-a7a5aef12f7e" providerId="ADAL" clId="{E5E60B91-03EA-4957-B28D-97494CDA61C8}" dt="2021-04-29T02:46:13.779" v="235" actId="27614"/>
        <pc:sldMkLst>
          <pc:docMk/>
          <pc:sldMk cId="3033602266" sldId="267"/>
        </pc:sldMkLst>
        <pc:spChg chg="del mod ord">
          <ac:chgData name="Bradd" userId="089d7a43-5c04-410b-a148-a7a5aef12f7e" providerId="ADAL" clId="{E5E60B91-03EA-4957-B28D-97494CDA61C8}" dt="2021-04-29T02:43:46.234" v="212" actId="478"/>
          <ac:spMkLst>
            <pc:docMk/>
            <pc:sldMk cId="3033602266" sldId="267"/>
            <ac:spMk id="2" creationId="{6879A4CD-49E2-418D-B7BD-CD0F7D79BA66}"/>
          </ac:spMkLst>
        </pc:spChg>
        <pc:spChg chg="del mod">
          <ac:chgData name="Bradd" userId="089d7a43-5c04-410b-a148-a7a5aef12f7e" providerId="ADAL" clId="{E5E60B91-03EA-4957-B28D-97494CDA61C8}" dt="2021-04-29T02:43:25.243" v="207"/>
          <ac:spMkLst>
            <pc:docMk/>
            <pc:sldMk cId="3033602266" sldId="267"/>
            <ac:spMk id="3" creationId="{0E37735B-2813-4FDA-BC1E-73076D15591F}"/>
          </ac:spMkLst>
        </pc:spChg>
        <pc:spChg chg="add del">
          <ac:chgData name="Bradd" userId="089d7a43-5c04-410b-a148-a7a5aef12f7e" providerId="ADAL" clId="{E5E60B91-03EA-4957-B28D-97494CDA61C8}" dt="2021-04-29T02:43:47.866" v="213" actId="478"/>
          <ac:spMkLst>
            <pc:docMk/>
            <pc:sldMk cId="3033602266" sldId="267"/>
            <ac:spMk id="9" creationId="{83004EA8-EF21-4020-B01D-934E06F19CA8}"/>
          </ac:spMkLst>
        </pc:spChg>
        <pc:spChg chg="add">
          <ac:chgData name="Bradd" userId="089d7a43-5c04-410b-a148-a7a5aef12f7e" providerId="ADAL" clId="{E5E60B91-03EA-4957-B28D-97494CDA61C8}" dt="2021-04-29T02:46:01.466" v="231" actId="26606"/>
          <ac:spMkLst>
            <pc:docMk/>
            <pc:sldMk cId="3033602266" sldId="267"/>
            <ac:spMk id="10" creationId="{94087E04-C99E-4195-8EBA-1BD4C45117C9}"/>
          </ac:spMkLst>
        </pc:spChg>
        <pc:spChg chg="add del">
          <ac:chgData name="Bradd" userId="089d7a43-5c04-410b-a148-a7a5aef12f7e" providerId="ADAL" clId="{E5E60B91-03EA-4957-B28D-97494CDA61C8}" dt="2021-04-29T02:43:54.741" v="215" actId="26606"/>
          <ac:spMkLst>
            <pc:docMk/>
            <pc:sldMk cId="3033602266" sldId="267"/>
            <ac:spMk id="12" creationId="{E862BE82-D00D-42C1-BF16-93AA37870C32}"/>
          </ac:spMkLst>
        </pc:spChg>
        <pc:spChg chg="add del">
          <ac:chgData name="Bradd" userId="089d7a43-5c04-410b-a148-a7a5aef12f7e" providerId="ADAL" clId="{E5E60B91-03EA-4957-B28D-97494CDA61C8}" dt="2021-04-29T02:43:54.741" v="215" actId="26606"/>
          <ac:spMkLst>
            <pc:docMk/>
            <pc:sldMk cId="3033602266" sldId="267"/>
            <ac:spMk id="14" creationId="{F6D92C2D-1D3D-4974-918C-06579FB354A9}"/>
          </ac:spMkLst>
        </pc:spChg>
        <pc:spChg chg="add del">
          <ac:chgData name="Bradd" userId="089d7a43-5c04-410b-a148-a7a5aef12f7e" providerId="ADAL" clId="{E5E60B91-03EA-4957-B28D-97494CDA61C8}" dt="2021-04-29T02:45:29.900" v="229"/>
          <ac:spMkLst>
            <pc:docMk/>
            <pc:sldMk cId="3033602266" sldId="267"/>
            <ac:spMk id="19" creationId="{9C6777B5-64F4-4200-B099-34168B69FE53}"/>
          </ac:spMkLst>
        </pc:spChg>
        <pc:spChg chg="add del">
          <ac:chgData name="Bradd" userId="089d7a43-5c04-410b-a148-a7a5aef12f7e" providerId="ADAL" clId="{E5E60B91-03EA-4957-B28D-97494CDA61C8}" dt="2021-04-29T02:44:33.144" v="225" actId="26606"/>
          <ac:spMkLst>
            <pc:docMk/>
            <pc:sldMk cId="3033602266" sldId="267"/>
            <ac:spMk id="28" creationId="{C5278130-DFE0-457B-8698-88DF69019DDE}"/>
          </ac:spMkLst>
        </pc:spChg>
        <pc:spChg chg="add del">
          <ac:chgData name="Bradd" userId="089d7a43-5c04-410b-a148-a7a5aef12f7e" providerId="ADAL" clId="{E5E60B91-03EA-4957-B28D-97494CDA61C8}" dt="2021-04-29T02:44:33.144" v="225" actId="26606"/>
          <ac:spMkLst>
            <pc:docMk/>
            <pc:sldMk cId="3033602266" sldId="267"/>
            <ac:spMk id="30" creationId="{2F99531B-1681-4D6E-BECB-18325B33A618}"/>
          </ac:spMkLst>
        </pc:spChg>
        <pc:spChg chg="add del">
          <ac:chgData name="Bradd" userId="089d7a43-5c04-410b-a148-a7a5aef12f7e" providerId="ADAL" clId="{E5E60B91-03EA-4957-B28D-97494CDA61C8}" dt="2021-04-29T02:44:33.144" v="225" actId="26606"/>
          <ac:spMkLst>
            <pc:docMk/>
            <pc:sldMk cId="3033602266" sldId="267"/>
            <ac:spMk id="32" creationId="{D5E46713-5E4A-4744-B2EE-E882C853A386}"/>
          </ac:spMkLst>
        </pc:spChg>
        <pc:grpChg chg="add del">
          <ac:chgData name="Bradd" userId="089d7a43-5c04-410b-a148-a7a5aef12f7e" providerId="ADAL" clId="{E5E60B91-03EA-4957-B28D-97494CDA61C8}" dt="2021-04-29T02:45:29.900" v="229"/>
          <ac:grpSpMkLst>
            <pc:docMk/>
            <pc:sldMk cId="3033602266" sldId="267"/>
            <ac:grpSpMk id="21" creationId="{4252769E-B9F0-4068-A645-5BBEF16E9C28}"/>
          </ac:grpSpMkLst>
        </pc:grpChg>
        <pc:picChg chg="add del mod">
          <ac:chgData name="Bradd" userId="089d7a43-5c04-410b-a148-a7a5aef12f7e" providerId="ADAL" clId="{E5E60B91-03EA-4957-B28D-97494CDA61C8}" dt="2021-04-29T02:46:06.865" v="233" actId="478"/>
          <ac:picMkLst>
            <pc:docMk/>
            <pc:sldMk cId="3033602266" sldId="267"/>
            <ac:picMk id="5" creationId="{3D6E61B7-D0D2-4401-9214-AD0D2B4E453F}"/>
          </ac:picMkLst>
        </pc:picChg>
        <pc:picChg chg="add mod">
          <ac:chgData name="Bradd" userId="089d7a43-5c04-410b-a148-a7a5aef12f7e" providerId="ADAL" clId="{E5E60B91-03EA-4957-B28D-97494CDA61C8}" dt="2021-04-29T02:46:13.779" v="235" actId="27614"/>
          <ac:picMkLst>
            <pc:docMk/>
            <pc:sldMk cId="3033602266" sldId="267"/>
            <ac:picMk id="7" creationId="{4C4BBD9F-76CE-4A8A-8F48-C026893746E3}"/>
          </ac:picMkLst>
        </pc:picChg>
        <pc:cxnChg chg="add del">
          <ac:chgData name="Bradd" userId="089d7a43-5c04-410b-a148-a7a5aef12f7e" providerId="ADAL" clId="{E5E60B91-03EA-4957-B28D-97494CDA61C8}" dt="2021-04-29T02:44:33.144" v="225" actId="26606"/>
          <ac:cxnSpMkLst>
            <pc:docMk/>
            <pc:sldMk cId="3033602266" sldId="267"/>
            <ac:cxnSpMk id="34" creationId="{7F31F680-B796-4BB9-B054-0657B8D6C471}"/>
          </ac:cxnSpMkLst>
        </pc:cxnChg>
        <pc:cxnChg chg="add del">
          <ac:chgData name="Bradd" userId="089d7a43-5c04-410b-a148-a7a5aef12f7e" providerId="ADAL" clId="{E5E60B91-03EA-4957-B28D-97494CDA61C8}" dt="2021-04-29T02:44:33.144" v="225" actId="26606"/>
          <ac:cxnSpMkLst>
            <pc:docMk/>
            <pc:sldMk cId="3033602266" sldId="267"/>
            <ac:cxnSpMk id="36" creationId="{F827AE7A-BC24-4CE5-8BAD-FAF901050967}"/>
          </ac:cxnSpMkLst>
        </pc:cxnChg>
      </pc:sldChg>
      <pc:sldChg chg="addSp delSp modSp mod setBg setClrOvrMap">
        <pc:chgData name="Bradd" userId="089d7a43-5c04-410b-a148-a7a5aef12f7e" providerId="ADAL" clId="{E5E60B91-03EA-4957-B28D-97494CDA61C8}" dt="2021-04-29T02:52:45.489" v="303" actId="171"/>
        <pc:sldMkLst>
          <pc:docMk/>
          <pc:sldMk cId="2555783271" sldId="268"/>
        </pc:sldMkLst>
        <pc:spChg chg="del mod">
          <ac:chgData name="Bradd" userId="089d7a43-5c04-410b-a148-a7a5aef12f7e" providerId="ADAL" clId="{E5E60B91-03EA-4957-B28D-97494CDA61C8}" dt="2021-04-29T02:46:39.121" v="237" actId="478"/>
          <ac:spMkLst>
            <pc:docMk/>
            <pc:sldMk cId="2555783271" sldId="268"/>
            <ac:spMk id="2" creationId="{AB775E2F-0073-440D-BAB3-2391F698A47B}"/>
          </ac:spMkLst>
        </pc:spChg>
        <pc:spChg chg="del mod">
          <ac:chgData name="Bradd" userId="089d7a43-5c04-410b-a148-a7a5aef12f7e" providerId="ADAL" clId="{E5E60B91-03EA-4957-B28D-97494CDA61C8}" dt="2021-04-29T02:46:37.570" v="236" actId="478"/>
          <ac:spMkLst>
            <pc:docMk/>
            <pc:sldMk cId="2555783271" sldId="268"/>
            <ac:spMk id="3" creationId="{BA0AE94D-EF55-4BB4-9F75-AFEFD7A42F7A}"/>
          </ac:spMkLst>
        </pc:spChg>
        <pc:spChg chg="add mod ord">
          <ac:chgData name="Bradd" userId="089d7a43-5c04-410b-a148-a7a5aef12f7e" providerId="ADAL" clId="{E5E60B91-03EA-4957-B28D-97494CDA61C8}" dt="2021-04-29T02:52:45.489" v="303" actId="171"/>
          <ac:spMkLst>
            <pc:docMk/>
            <pc:sldMk cId="2555783271" sldId="268"/>
            <ac:spMk id="6" creationId="{B130BA7E-5944-4D49-A67A-DB28825A08AA}"/>
          </ac:spMkLst>
        </pc:spChg>
        <pc:spChg chg="add del">
          <ac:chgData name="Bradd" userId="089d7a43-5c04-410b-a148-a7a5aef12f7e" providerId="ADAL" clId="{E5E60B91-03EA-4957-B28D-97494CDA61C8}" dt="2021-04-29T02:46:50.413" v="242" actId="26606"/>
          <ac:spMkLst>
            <pc:docMk/>
            <pc:sldMk cId="2555783271" sldId="268"/>
            <ac:spMk id="10" creationId="{F3060C83-F051-4F0E-ABAD-AA0DFC48B218}"/>
          </ac:spMkLst>
        </pc:spChg>
        <pc:spChg chg="add del">
          <ac:chgData name="Bradd" userId="089d7a43-5c04-410b-a148-a7a5aef12f7e" providerId="ADAL" clId="{E5E60B91-03EA-4957-B28D-97494CDA61C8}" dt="2021-04-29T02:46:50.413" v="242" actId="26606"/>
          <ac:spMkLst>
            <pc:docMk/>
            <pc:sldMk cId="2555783271" sldId="268"/>
            <ac:spMk id="12" creationId="{83C98ABE-055B-441F-B07E-44F97F083C39}"/>
          </ac:spMkLst>
        </pc:spChg>
        <pc:spChg chg="add del">
          <ac:chgData name="Bradd" userId="089d7a43-5c04-410b-a148-a7a5aef12f7e" providerId="ADAL" clId="{E5E60B91-03EA-4957-B28D-97494CDA61C8}" dt="2021-04-29T02:46:50.413" v="242" actId="26606"/>
          <ac:spMkLst>
            <pc:docMk/>
            <pc:sldMk cId="2555783271" sldId="268"/>
            <ac:spMk id="14" creationId="{29FDB030-9B49-4CED-8CCD-4D99382388AC}"/>
          </ac:spMkLst>
        </pc:spChg>
        <pc:spChg chg="add del">
          <ac:chgData name="Bradd" userId="089d7a43-5c04-410b-a148-a7a5aef12f7e" providerId="ADAL" clId="{E5E60B91-03EA-4957-B28D-97494CDA61C8}" dt="2021-04-29T02:46:50.413" v="242" actId="26606"/>
          <ac:spMkLst>
            <pc:docMk/>
            <pc:sldMk cId="2555783271" sldId="268"/>
            <ac:spMk id="16" creationId="{3783CA14-24A1-485C-8B30-D6A5D87987AD}"/>
          </ac:spMkLst>
        </pc:spChg>
        <pc:spChg chg="add del">
          <ac:chgData name="Bradd" userId="089d7a43-5c04-410b-a148-a7a5aef12f7e" providerId="ADAL" clId="{E5E60B91-03EA-4957-B28D-97494CDA61C8}" dt="2021-04-29T02:46:50.413" v="242" actId="26606"/>
          <ac:spMkLst>
            <pc:docMk/>
            <pc:sldMk cId="2555783271" sldId="268"/>
            <ac:spMk id="18" creationId="{9A97C86A-04D6-40F7-AE84-31AB43E6A846}"/>
          </ac:spMkLst>
        </pc:spChg>
        <pc:spChg chg="add del">
          <ac:chgData name="Bradd" userId="089d7a43-5c04-410b-a148-a7a5aef12f7e" providerId="ADAL" clId="{E5E60B91-03EA-4957-B28D-97494CDA61C8}" dt="2021-04-29T02:46:50.413" v="242" actId="26606"/>
          <ac:spMkLst>
            <pc:docMk/>
            <pc:sldMk cId="2555783271" sldId="268"/>
            <ac:spMk id="20" creationId="{FF9F2414-84E8-453E-B1F3-389FDE8192D9}"/>
          </ac:spMkLst>
        </pc:spChg>
        <pc:spChg chg="add del">
          <ac:chgData name="Bradd" userId="089d7a43-5c04-410b-a148-a7a5aef12f7e" providerId="ADAL" clId="{E5E60B91-03EA-4957-B28D-97494CDA61C8}" dt="2021-04-29T02:46:50.413" v="242" actId="26606"/>
          <ac:spMkLst>
            <pc:docMk/>
            <pc:sldMk cId="2555783271" sldId="268"/>
            <ac:spMk id="22" creationId="{3ECA69A1-7536-43AC-85EF-C7106179F5ED}"/>
          </ac:spMkLst>
        </pc:spChg>
        <pc:spChg chg="add del">
          <ac:chgData name="Bradd" userId="089d7a43-5c04-410b-a148-a7a5aef12f7e" providerId="ADAL" clId="{E5E60B91-03EA-4957-B28D-97494CDA61C8}" dt="2021-04-29T02:46:54.064" v="244" actId="26606"/>
          <ac:spMkLst>
            <pc:docMk/>
            <pc:sldMk cId="2555783271" sldId="268"/>
            <ac:spMk id="24" creationId="{32BC26D8-82FB-445E-AA49-62A77D7C1EE0}"/>
          </ac:spMkLst>
        </pc:spChg>
        <pc:spChg chg="add del">
          <ac:chgData name="Bradd" userId="089d7a43-5c04-410b-a148-a7a5aef12f7e" providerId="ADAL" clId="{E5E60B91-03EA-4957-B28D-97494CDA61C8}" dt="2021-04-29T02:46:54.064" v="244" actId="26606"/>
          <ac:spMkLst>
            <pc:docMk/>
            <pc:sldMk cId="2555783271" sldId="268"/>
            <ac:spMk id="25" creationId="{CB44330D-EA18-4254-AA95-EB49948539B8}"/>
          </ac:spMkLst>
        </pc:spChg>
        <pc:spChg chg="add del">
          <ac:chgData name="Bradd" userId="089d7a43-5c04-410b-a148-a7a5aef12f7e" providerId="ADAL" clId="{E5E60B91-03EA-4957-B28D-97494CDA61C8}" dt="2021-04-29T02:47:03.489" v="246" actId="26606"/>
          <ac:spMkLst>
            <pc:docMk/>
            <pc:sldMk cId="2555783271" sldId="268"/>
            <ac:spMk id="27" creationId="{F3060C83-F051-4F0E-ABAD-AA0DFC48B218}"/>
          </ac:spMkLst>
        </pc:spChg>
        <pc:spChg chg="add del">
          <ac:chgData name="Bradd" userId="089d7a43-5c04-410b-a148-a7a5aef12f7e" providerId="ADAL" clId="{E5E60B91-03EA-4957-B28D-97494CDA61C8}" dt="2021-04-29T02:47:03.489" v="246" actId="26606"/>
          <ac:spMkLst>
            <pc:docMk/>
            <pc:sldMk cId="2555783271" sldId="268"/>
            <ac:spMk id="28" creationId="{83C98ABE-055B-441F-B07E-44F97F083C39}"/>
          </ac:spMkLst>
        </pc:spChg>
        <pc:spChg chg="add del">
          <ac:chgData name="Bradd" userId="089d7a43-5c04-410b-a148-a7a5aef12f7e" providerId="ADAL" clId="{E5E60B91-03EA-4957-B28D-97494CDA61C8}" dt="2021-04-29T02:47:03.489" v="246" actId="26606"/>
          <ac:spMkLst>
            <pc:docMk/>
            <pc:sldMk cId="2555783271" sldId="268"/>
            <ac:spMk id="29" creationId="{29FDB030-9B49-4CED-8CCD-4D99382388AC}"/>
          </ac:spMkLst>
        </pc:spChg>
        <pc:spChg chg="add del">
          <ac:chgData name="Bradd" userId="089d7a43-5c04-410b-a148-a7a5aef12f7e" providerId="ADAL" clId="{E5E60B91-03EA-4957-B28D-97494CDA61C8}" dt="2021-04-29T02:47:03.489" v="246" actId="26606"/>
          <ac:spMkLst>
            <pc:docMk/>
            <pc:sldMk cId="2555783271" sldId="268"/>
            <ac:spMk id="30" creationId="{3783CA14-24A1-485C-8B30-D6A5D87987AD}"/>
          </ac:spMkLst>
        </pc:spChg>
        <pc:spChg chg="add del">
          <ac:chgData name="Bradd" userId="089d7a43-5c04-410b-a148-a7a5aef12f7e" providerId="ADAL" clId="{E5E60B91-03EA-4957-B28D-97494CDA61C8}" dt="2021-04-29T02:47:03.489" v="246" actId="26606"/>
          <ac:spMkLst>
            <pc:docMk/>
            <pc:sldMk cId="2555783271" sldId="268"/>
            <ac:spMk id="31" creationId="{9A97C86A-04D6-40F7-AE84-31AB43E6A846}"/>
          </ac:spMkLst>
        </pc:spChg>
        <pc:spChg chg="add del">
          <ac:chgData name="Bradd" userId="089d7a43-5c04-410b-a148-a7a5aef12f7e" providerId="ADAL" clId="{E5E60B91-03EA-4957-B28D-97494CDA61C8}" dt="2021-04-29T02:47:03.489" v="246" actId="26606"/>
          <ac:spMkLst>
            <pc:docMk/>
            <pc:sldMk cId="2555783271" sldId="268"/>
            <ac:spMk id="32" creationId="{FF9F2414-84E8-453E-B1F3-389FDE8192D9}"/>
          </ac:spMkLst>
        </pc:spChg>
        <pc:spChg chg="add del">
          <ac:chgData name="Bradd" userId="089d7a43-5c04-410b-a148-a7a5aef12f7e" providerId="ADAL" clId="{E5E60B91-03EA-4957-B28D-97494CDA61C8}" dt="2021-04-29T02:47:03.489" v="246" actId="26606"/>
          <ac:spMkLst>
            <pc:docMk/>
            <pc:sldMk cId="2555783271" sldId="268"/>
            <ac:spMk id="33" creationId="{3ECA69A1-7536-43AC-85EF-C7106179F5ED}"/>
          </ac:spMkLst>
        </pc:spChg>
        <pc:spChg chg="add del">
          <ac:chgData name="Bradd" userId="089d7a43-5c04-410b-a148-a7a5aef12f7e" providerId="ADAL" clId="{E5E60B91-03EA-4957-B28D-97494CDA61C8}" dt="2021-04-29T02:47:18.829" v="250" actId="26606"/>
          <ac:spMkLst>
            <pc:docMk/>
            <pc:sldMk cId="2555783271" sldId="268"/>
            <ac:spMk id="35" creationId="{C5278130-DFE0-457B-8698-88DF69019DDE}"/>
          </ac:spMkLst>
        </pc:spChg>
        <pc:spChg chg="add del">
          <ac:chgData name="Bradd" userId="089d7a43-5c04-410b-a148-a7a5aef12f7e" providerId="ADAL" clId="{E5E60B91-03EA-4957-B28D-97494CDA61C8}" dt="2021-04-29T02:47:18.829" v="250" actId="26606"/>
          <ac:spMkLst>
            <pc:docMk/>
            <pc:sldMk cId="2555783271" sldId="268"/>
            <ac:spMk id="36" creationId="{2F99531B-1681-4D6E-BECB-18325B33A618}"/>
          </ac:spMkLst>
        </pc:spChg>
        <pc:spChg chg="add del">
          <ac:chgData name="Bradd" userId="089d7a43-5c04-410b-a148-a7a5aef12f7e" providerId="ADAL" clId="{E5E60B91-03EA-4957-B28D-97494CDA61C8}" dt="2021-04-29T02:47:18.829" v="250" actId="26606"/>
          <ac:spMkLst>
            <pc:docMk/>
            <pc:sldMk cId="2555783271" sldId="268"/>
            <ac:spMk id="37" creationId="{78679AEA-B1FA-470F-9FCA-771A904D56E9}"/>
          </ac:spMkLst>
        </pc:spChg>
        <pc:spChg chg="add del">
          <ac:chgData name="Bradd" userId="089d7a43-5c04-410b-a148-a7a5aef12f7e" providerId="ADAL" clId="{E5E60B91-03EA-4957-B28D-97494CDA61C8}" dt="2021-04-29T02:47:56.707" v="255" actId="26606"/>
          <ac:spMkLst>
            <pc:docMk/>
            <pc:sldMk cId="2555783271" sldId="268"/>
            <ac:spMk id="44" creationId="{C5278130-DFE0-457B-8698-88DF69019DDE}"/>
          </ac:spMkLst>
        </pc:spChg>
        <pc:spChg chg="add del">
          <ac:chgData name="Bradd" userId="089d7a43-5c04-410b-a148-a7a5aef12f7e" providerId="ADAL" clId="{E5E60B91-03EA-4957-B28D-97494CDA61C8}" dt="2021-04-29T02:47:56.707" v="255" actId="26606"/>
          <ac:spMkLst>
            <pc:docMk/>
            <pc:sldMk cId="2555783271" sldId="268"/>
            <ac:spMk id="46" creationId="{2F99531B-1681-4D6E-BECB-18325B33A618}"/>
          </ac:spMkLst>
        </pc:spChg>
        <pc:spChg chg="add del">
          <ac:chgData name="Bradd" userId="089d7a43-5c04-410b-a148-a7a5aef12f7e" providerId="ADAL" clId="{E5E60B91-03EA-4957-B28D-97494CDA61C8}" dt="2021-04-29T02:47:56.707" v="255" actId="26606"/>
          <ac:spMkLst>
            <pc:docMk/>
            <pc:sldMk cId="2555783271" sldId="268"/>
            <ac:spMk id="48" creationId="{34D3CE11-EB3D-44B0-8542-787D7C985174}"/>
          </ac:spMkLst>
        </pc:spChg>
        <pc:spChg chg="add del">
          <ac:chgData name="Bradd" userId="089d7a43-5c04-410b-a148-a7a5aef12f7e" providerId="ADAL" clId="{E5E60B91-03EA-4957-B28D-97494CDA61C8}" dt="2021-04-29T02:47:56.700" v="254" actId="26606"/>
          <ac:spMkLst>
            <pc:docMk/>
            <pc:sldMk cId="2555783271" sldId="268"/>
            <ac:spMk id="59" creationId="{C5278130-DFE0-457B-8698-88DF69019DDE}"/>
          </ac:spMkLst>
        </pc:spChg>
        <pc:spChg chg="add del">
          <ac:chgData name="Bradd" userId="089d7a43-5c04-410b-a148-a7a5aef12f7e" providerId="ADAL" clId="{E5E60B91-03EA-4957-B28D-97494CDA61C8}" dt="2021-04-29T02:47:56.700" v="254" actId="26606"/>
          <ac:spMkLst>
            <pc:docMk/>
            <pc:sldMk cId="2555783271" sldId="268"/>
            <ac:spMk id="61" creationId="{2F99531B-1681-4D6E-BECB-18325B33A618}"/>
          </ac:spMkLst>
        </pc:spChg>
        <pc:spChg chg="add del">
          <ac:chgData name="Bradd" userId="089d7a43-5c04-410b-a148-a7a5aef12f7e" providerId="ADAL" clId="{E5E60B91-03EA-4957-B28D-97494CDA61C8}" dt="2021-04-29T02:47:56.700" v="254" actId="26606"/>
          <ac:spMkLst>
            <pc:docMk/>
            <pc:sldMk cId="2555783271" sldId="268"/>
            <ac:spMk id="63" creationId="{33B91DD5-CFEA-44C9-91F7-D8F588F94B19}"/>
          </ac:spMkLst>
        </pc:spChg>
        <pc:spChg chg="add del">
          <ac:chgData name="Bradd" userId="089d7a43-5c04-410b-a148-a7a5aef12f7e" providerId="ADAL" clId="{E5E60B91-03EA-4957-B28D-97494CDA61C8}" dt="2021-04-29T02:52:19.794" v="298" actId="26606"/>
          <ac:spMkLst>
            <pc:docMk/>
            <pc:sldMk cId="2555783271" sldId="268"/>
            <ac:spMk id="70" creationId="{C5278130-DFE0-457B-8698-88DF69019DDE}"/>
          </ac:spMkLst>
        </pc:spChg>
        <pc:spChg chg="add del">
          <ac:chgData name="Bradd" userId="089d7a43-5c04-410b-a148-a7a5aef12f7e" providerId="ADAL" clId="{E5E60B91-03EA-4957-B28D-97494CDA61C8}" dt="2021-04-29T02:52:19.794" v="298" actId="26606"/>
          <ac:spMkLst>
            <pc:docMk/>
            <pc:sldMk cId="2555783271" sldId="268"/>
            <ac:spMk id="71" creationId="{2F99531B-1681-4D6E-BECB-18325B33A618}"/>
          </ac:spMkLst>
        </pc:spChg>
        <pc:spChg chg="add del">
          <ac:chgData name="Bradd" userId="089d7a43-5c04-410b-a148-a7a5aef12f7e" providerId="ADAL" clId="{E5E60B91-03EA-4957-B28D-97494CDA61C8}" dt="2021-04-29T02:52:19.794" v="298" actId="26606"/>
          <ac:spMkLst>
            <pc:docMk/>
            <pc:sldMk cId="2555783271" sldId="268"/>
            <ac:spMk id="72" creationId="{34D3CE11-EB3D-44B0-8542-787D7C985174}"/>
          </ac:spMkLst>
        </pc:spChg>
        <pc:spChg chg="add del">
          <ac:chgData name="Bradd" userId="089d7a43-5c04-410b-a148-a7a5aef12f7e" providerId="ADAL" clId="{E5E60B91-03EA-4957-B28D-97494CDA61C8}" dt="2021-04-29T02:52:19.794" v="298" actId="26606"/>
          <ac:spMkLst>
            <pc:docMk/>
            <pc:sldMk cId="2555783271" sldId="268"/>
            <ac:spMk id="79" creationId="{C5278130-DFE0-457B-8698-88DF69019DDE}"/>
          </ac:spMkLst>
        </pc:spChg>
        <pc:spChg chg="add del">
          <ac:chgData name="Bradd" userId="089d7a43-5c04-410b-a148-a7a5aef12f7e" providerId="ADAL" clId="{E5E60B91-03EA-4957-B28D-97494CDA61C8}" dt="2021-04-29T02:52:19.794" v="298" actId="26606"/>
          <ac:spMkLst>
            <pc:docMk/>
            <pc:sldMk cId="2555783271" sldId="268"/>
            <ac:spMk id="81" creationId="{2F99531B-1681-4D6E-BECB-18325B33A618}"/>
          </ac:spMkLst>
        </pc:spChg>
        <pc:spChg chg="add del">
          <ac:chgData name="Bradd" userId="089d7a43-5c04-410b-a148-a7a5aef12f7e" providerId="ADAL" clId="{E5E60B91-03EA-4957-B28D-97494CDA61C8}" dt="2021-04-29T02:52:19.794" v="298" actId="26606"/>
          <ac:spMkLst>
            <pc:docMk/>
            <pc:sldMk cId="2555783271" sldId="268"/>
            <ac:spMk id="83" creationId="{33B91DD5-CFEA-44C9-91F7-D8F588F94B19}"/>
          </ac:spMkLst>
        </pc:spChg>
        <pc:picChg chg="add del mod">
          <ac:chgData name="Bradd" userId="089d7a43-5c04-410b-a148-a7a5aef12f7e" providerId="ADAL" clId="{E5E60B91-03EA-4957-B28D-97494CDA61C8}" dt="2021-04-29T02:48:04.785" v="257" actId="478"/>
          <ac:picMkLst>
            <pc:docMk/>
            <pc:sldMk cId="2555783271" sldId="268"/>
            <ac:picMk id="5" creationId="{BC2167DE-1C27-4876-BBCB-4E99C52F465F}"/>
          </ac:picMkLst>
        </pc:picChg>
        <pc:picChg chg="add del mod ord">
          <ac:chgData name="Bradd" userId="089d7a43-5c04-410b-a148-a7a5aef12f7e" providerId="ADAL" clId="{E5E60B91-03EA-4957-B28D-97494CDA61C8}" dt="2021-04-29T02:51:18.249" v="283" actId="478"/>
          <ac:picMkLst>
            <pc:docMk/>
            <pc:sldMk cId="2555783271" sldId="268"/>
            <ac:picMk id="8" creationId="{ED3AC615-2B2C-4D6A-960C-6BE1F85D76CA}"/>
          </ac:picMkLst>
        </pc:picChg>
        <pc:picChg chg="add del mod">
          <ac:chgData name="Bradd" userId="089d7a43-5c04-410b-a148-a7a5aef12f7e" providerId="ADAL" clId="{E5E60B91-03EA-4957-B28D-97494CDA61C8}" dt="2021-04-29T02:51:58.626" v="290" actId="478"/>
          <ac:picMkLst>
            <pc:docMk/>
            <pc:sldMk cId="2555783271" sldId="268"/>
            <ac:picMk id="11" creationId="{5A90ADA3-4B46-4A02-BAA7-1DA4E056E1CD}"/>
          </ac:picMkLst>
        </pc:picChg>
        <pc:picChg chg="add mod ord">
          <ac:chgData name="Bradd" userId="089d7a43-5c04-410b-a148-a7a5aef12f7e" providerId="ADAL" clId="{E5E60B91-03EA-4957-B28D-97494CDA61C8}" dt="2021-04-29T02:52:35.433" v="301" actId="171"/>
          <ac:picMkLst>
            <pc:docMk/>
            <pc:sldMk cId="2555783271" sldId="268"/>
            <ac:picMk id="15" creationId="{668B60A6-4CA3-44C1-BAD1-DD4D0EB252F6}"/>
          </ac:picMkLst>
        </pc:picChg>
        <pc:cxnChg chg="add del">
          <ac:chgData name="Bradd" userId="089d7a43-5c04-410b-a148-a7a5aef12f7e" providerId="ADAL" clId="{E5E60B91-03EA-4957-B28D-97494CDA61C8}" dt="2021-04-29T02:47:18.829" v="250" actId="26606"/>
          <ac:cxnSpMkLst>
            <pc:docMk/>
            <pc:sldMk cId="2555783271" sldId="268"/>
            <ac:cxnSpMk id="38" creationId="{7F31F680-B796-4BB9-B054-0657B8D6C471}"/>
          </ac:cxnSpMkLst>
        </pc:cxnChg>
        <pc:cxnChg chg="add del">
          <ac:chgData name="Bradd" userId="089d7a43-5c04-410b-a148-a7a5aef12f7e" providerId="ADAL" clId="{E5E60B91-03EA-4957-B28D-97494CDA61C8}" dt="2021-04-29T02:47:18.829" v="250" actId="26606"/>
          <ac:cxnSpMkLst>
            <pc:docMk/>
            <pc:sldMk cId="2555783271" sldId="268"/>
            <ac:cxnSpMk id="39" creationId="{F827AE7A-BC24-4CE5-8BAD-FAF901050967}"/>
          </ac:cxnSpMkLst>
        </pc:cxnChg>
        <pc:cxnChg chg="add del">
          <ac:chgData name="Bradd" userId="089d7a43-5c04-410b-a148-a7a5aef12f7e" providerId="ADAL" clId="{E5E60B91-03EA-4957-B28D-97494CDA61C8}" dt="2021-04-29T02:47:56.707" v="255" actId="26606"/>
          <ac:cxnSpMkLst>
            <pc:docMk/>
            <pc:sldMk cId="2555783271" sldId="268"/>
            <ac:cxnSpMk id="50" creationId="{8194100F-4A36-42C5-ADA8-F80326FCE0CF}"/>
          </ac:cxnSpMkLst>
        </pc:cxnChg>
        <pc:cxnChg chg="add del">
          <ac:chgData name="Bradd" userId="089d7a43-5c04-410b-a148-a7a5aef12f7e" providerId="ADAL" clId="{E5E60B91-03EA-4957-B28D-97494CDA61C8}" dt="2021-04-29T02:47:56.707" v="255" actId="26606"/>
          <ac:cxnSpMkLst>
            <pc:docMk/>
            <pc:sldMk cId="2555783271" sldId="268"/>
            <ac:cxnSpMk id="52" creationId="{C0D4C55E-DCA7-49A9-9BB7-6E4B19BF9A95}"/>
          </ac:cxnSpMkLst>
        </pc:cxnChg>
        <pc:cxnChg chg="add del">
          <ac:chgData name="Bradd" userId="089d7a43-5c04-410b-a148-a7a5aef12f7e" providerId="ADAL" clId="{E5E60B91-03EA-4957-B28D-97494CDA61C8}" dt="2021-04-29T02:47:56.707" v="255" actId="26606"/>
          <ac:cxnSpMkLst>
            <pc:docMk/>
            <pc:sldMk cId="2555783271" sldId="268"/>
            <ac:cxnSpMk id="54" creationId="{D15E99A0-2761-45CD-AB0C-41E7FE9B5120}"/>
          </ac:cxnSpMkLst>
        </pc:cxnChg>
        <pc:cxnChg chg="add del">
          <ac:chgData name="Bradd" userId="089d7a43-5c04-410b-a148-a7a5aef12f7e" providerId="ADAL" clId="{E5E60B91-03EA-4957-B28D-97494CDA61C8}" dt="2021-04-29T02:47:56.700" v="254" actId="26606"/>
          <ac:cxnSpMkLst>
            <pc:docMk/>
            <pc:sldMk cId="2555783271" sldId="268"/>
            <ac:cxnSpMk id="65" creationId="{5ED2B083-3C96-4A2F-B75A-9A590C85EB9A}"/>
          </ac:cxnSpMkLst>
        </pc:cxnChg>
        <pc:cxnChg chg="add del">
          <ac:chgData name="Bradd" userId="089d7a43-5c04-410b-a148-a7a5aef12f7e" providerId="ADAL" clId="{E5E60B91-03EA-4957-B28D-97494CDA61C8}" dt="2021-04-29T02:47:56.700" v="254" actId="26606"/>
          <ac:cxnSpMkLst>
            <pc:docMk/>
            <pc:sldMk cId="2555783271" sldId="268"/>
            <ac:cxnSpMk id="67" creationId="{0D435763-1EA3-457D-BA66-14018C52D7B3}"/>
          </ac:cxnSpMkLst>
        </pc:cxnChg>
        <pc:cxnChg chg="add del">
          <ac:chgData name="Bradd" userId="089d7a43-5c04-410b-a148-a7a5aef12f7e" providerId="ADAL" clId="{E5E60B91-03EA-4957-B28D-97494CDA61C8}" dt="2021-04-29T02:52:19.794" v="298" actId="26606"/>
          <ac:cxnSpMkLst>
            <pc:docMk/>
            <pc:sldMk cId="2555783271" sldId="268"/>
            <ac:cxnSpMk id="69" creationId="{D15E99A0-2761-45CD-AB0C-41E7FE9B5120}"/>
          </ac:cxnSpMkLst>
        </pc:cxnChg>
        <pc:cxnChg chg="add del">
          <ac:chgData name="Bradd" userId="089d7a43-5c04-410b-a148-a7a5aef12f7e" providerId="ADAL" clId="{E5E60B91-03EA-4957-B28D-97494CDA61C8}" dt="2021-04-29T02:52:19.794" v="298" actId="26606"/>
          <ac:cxnSpMkLst>
            <pc:docMk/>
            <pc:sldMk cId="2555783271" sldId="268"/>
            <ac:cxnSpMk id="73" creationId="{8194100F-4A36-42C5-ADA8-F80326FCE0CF}"/>
          </ac:cxnSpMkLst>
        </pc:cxnChg>
        <pc:cxnChg chg="add del">
          <ac:chgData name="Bradd" userId="089d7a43-5c04-410b-a148-a7a5aef12f7e" providerId="ADAL" clId="{E5E60B91-03EA-4957-B28D-97494CDA61C8}" dt="2021-04-29T02:52:19.794" v="298" actId="26606"/>
          <ac:cxnSpMkLst>
            <pc:docMk/>
            <pc:sldMk cId="2555783271" sldId="268"/>
            <ac:cxnSpMk id="74" creationId="{C0D4C55E-DCA7-49A9-9BB7-6E4B19BF9A95}"/>
          </ac:cxnSpMkLst>
        </pc:cxnChg>
        <pc:cxnChg chg="add del">
          <ac:chgData name="Bradd" userId="089d7a43-5c04-410b-a148-a7a5aef12f7e" providerId="ADAL" clId="{E5E60B91-03EA-4957-B28D-97494CDA61C8}" dt="2021-04-29T02:52:19.794" v="298" actId="26606"/>
          <ac:cxnSpMkLst>
            <pc:docMk/>
            <pc:sldMk cId="2555783271" sldId="268"/>
            <ac:cxnSpMk id="85" creationId="{5ED2B083-3C96-4A2F-B75A-9A590C85EB9A}"/>
          </ac:cxnSpMkLst>
        </pc:cxnChg>
        <pc:cxnChg chg="add del">
          <ac:chgData name="Bradd" userId="089d7a43-5c04-410b-a148-a7a5aef12f7e" providerId="ADAL" clId="{E5E60B91-03EA-4957-B28D-97494CDA61C8}" dt="2021-04-29T02:52:19.794" v="298" actId="26606"/>
          <ac:cxnSpMkLst>
            <pc:docMk/>
            <pc:sldMk cId="2555783271" sldId="268"/>
            <ac:cxnSpMk id="87" creationId="{0D435763-1EA3-457D-BA66-14018C52D7B3}"/>
          </ac:cxnSpMkLst>
        </pc:cxnChg>
      </pc:sldChg>
      <pc:sldChg chg="addSp delSp modSp mod">
        <pc:chgData name="Bradd" userId="089d7a43-5c04-410b-a148-a7a5aef12f7e" providerId="ADAL" clId="{E5E60B91-03EA-4957-B28D-97494CDA61C8}" dt="2021-04-29T03:11:13.541" v="324" actId="962"/>
        <pc:sldMkLst>
          <pc:docMk/>
          <pc:sldMk cId="931652235" sldId="269"/>
        </pc:sldMkLst>
        <pc:spChg chg="del mod">
          <ac:chgData name="Bradd" userId="089d7a43-5c04-410b-a148-a7a5aef12f7e" providerId="ADAL" clId="{E5E60B91-03EA-4957-B28D-97494CDA61C8}" dt="2021-04-29T02:53:43.233" v="304" actId="478"/>
          <ac:spMkLst>
            <pc:docMk/>
            <pc:sldMk cId="931652235" sldId="269"/>
            <ac:spMk id="2" creationId="{F1044783-0C19-4B6D-9244-74B629365895}"/>
          </ac:spMkLst>
        </pc:spChg>
        <pc:spChg chg="del mod">
          <ac:chgData name="Bradd" userId="089d7a43-5c04-410b-a148-a7a5aef12f7e" providerId="ADAL" clId="{E5E60B91-03EA-4957-B28D-97494CDA61C8}" dt="2021-04-29T02:53:45.306" v="305" actId="478"/>
          <ac:spMkLst>
            <pc:docMk/>
            <pc:sldMk cId="931652235" sldId="269"/>
            <ac:spMk id="3" creationId="{2992D9C8-8617-4F50-904C-6737A508A48B}"/>
          </ac:spMkLst>
        </pc:spChg>
        <pc:spChg chg="add mod">
          <ac:chgData name="Bradd" userId="089d7a43-5c04-410b-a148-a7a5aef12f7e" providerId="ADAL" clId="{E5E60B91-03EA-4957-B28D-97494CDA61C8}" dt="2021-04-29T03:01:30.605" v="310" actId="208"/>
          <ac:spMkLst>
            <pc:docMk/>
            <pc:sldMk cId="931652235" sldId="269"/>
            <ac:spMk id="4" creationId="{8E94B5FB-374A-4DCB-AA2E-F81C143B5AC9}"/>
          </ac:spMkLst>
        </pc:spChg>
        <pc:picChg chg="add del mod">
          <ac:chgData name="Bradd" userId="089d7a43-5c04-410b-a148-a7a5aef12f7e" providerId="ADAL" clId="{E5E60B91-03EA-4957-B28D-97494CDA61C8}" dt="2021-04-29T03:09:49.679" v="314" actId="478"/>
          <ac:picMkLst>
            <pc:docMk/>
            <pc:sldMk cId="931652235" sldId="269"/>
            <ac:picMk id="6" creationId="{AF690C5C-4A89-4F1F-9396-092E94B1CB25}"/>
          </ac:picMkLst>
        </pc:picChg>
        <pc:picChg chg="add del mod">
          <ac:chgData name="Bradd" userId="089d7a43-5c04-410b-a148-a7a5aef12f7e" providerId="ADAL" clId="{E5E60B91-03EA-4957-B28D-97494CDA61C8}" dt="2021-04-29T03:10:30.951" v="317" actId="478"/>
          <ac:picMkLst>
            <pc:docMk/>
            <pc:sldMk cId="931652235" sldId="269"/>
            <ac:picMk id="8" creationId="{F707433C-7940-4553-9339-25309A23F676}"/>
          </ac:picMkLst>
        </pc:picChg>
        <pc:picChg chg="add del mod">
          <ac:chgData name="Bradd" userId="089d7a43-5c04-410b-a148-a7a5aef12f7e" providerId="ADAL" clId="{E5E60B91-03EA-4957-B28D-97494CDA61C8}" dt="2021-04-29T03:11:09.695" v="321" actId="478"/>
          <ac:picMkLst>
            <pc:docMk/>
            <pc:sldMk cId="931652235" sldId="269"/>
            <ac:picMk id="10" creationId="{220BFEBB-E26C-442A-B6EC-AD51F9278AD0}"/>
          </ac:picMkLst>
        </pc:picChg>
        <pc:picChg chg="add mod">
          <ac:chgData name="Bradd" userId="089d7a43-5c04-410b-a148-a7a5aef12f7e" providerId="ADAL" clId="{E5E60B91-03EA-4957-B28D-97494CDA61C8}" dt="2021-04-29T03:11:13.541" v="324" actId="962"/>
          <ac:picMkLst>
            <pc:docMk/>
            <pc:sldMk cId="931652235" sldId="269"/>
            <ac:picMk id="12" creationId="{5262E0A4-DA04-42FE-8F99-49A88F1D088A}"/>
          </ac:picMkLst>
        </pc:picChg>
      </pc:sldChg>
      <pc:sldChg chg="addSp delSp modSp mod">
        <pc:chgData name="Bradd" userId="089d7a43-5c04-410b-a148-a7a5aef12f7e" providerId="ADAL" clId="{E5E60B91-03EA-4957-B28D-97494CDA61C8}" dt="2021-04-29T03:18:18.080" v="339" actId="27614"/>
        <pc:sldMkLst>
          <pc:docMk/>
          <pc:sldMk cId="2677340093" sldId="270"/>
        </pc:sldMkLst>
        <pc:spChg chg="del mod">
          <ac:chgData name="Bradd" userId="089d7a43-5c04-410b-a148-a7a5aef12f7e" providerId="ADAL" clId="{E5E60B91-03EA-4957-B28D-97494CDA61C8}" dt="2021-04-29T03:16:55.295" v="326" actId="478"/>
          <ac:spMkLst>
            <pc:docMk/>
            <pc:sldMk cId="2677340093" sldId="270"/>
            <ac:spMk id="2" creationId="{A40E332F-CCF9-4EFD-A984-07AA41998467}"/>
          </ac:spMkLst>
        </pc:spChg>
        <pc:spChg chg="del mod">
          <ac:chgData name="Bradd" userId="089d7a43-5c04-410b-a148-a7a5aef12f7e" providerId="ADAL" clId="{E5E60B91-03EA-4957-B28D-97494CDA61C8}" dt="2021-04-29T03:16:53.783" v="325" actId="478"/>
          <ac:spMkLst>
            <pc:docMk/>
            <pc:sldMk cId="2677340093" sldId="270"/>
            <ac:spMk id="3" creationId="{1583BDF1-1C19-4B3E-B36C-0AA52D457C0F}"/>
          </ac:spMkLst>
        </pc:spChg>
        <pc:spChg chg="add mod">
          <ac:chgData name="Bradd" userId="089d7a43-5c04-410b-a148-a7a5aef12f7e" providerId="ADAL" clId="{E5E60B91-03EA-4957-B28D-97494CDA61C8}" dt="2021-04-29T03:18:09.687" v="337" actId="208"/>
          <ac:spMkLst>
            <pc:docMk/>
            <pc:sldMk cId="2677340093" sldId="270"/>
            <ac:spMk id="6" creationId="{3E1A75C5-47ED-4F56-8A48-D268649F479C}"/>
          </ac:spMkLst>
        </pc:spChg>
        <pc:picChg chg="add del mod">
          <ac:chgData name="Bradd" userId="089d7a43-5c04-410b-a148-a7a5aef12f7e" providerId="ADAL" clId="{E5E60B91-03EA-4957-B28D-97494CDA61C8}" dt="2021-04-29T03:17:09.271" v="330" actId="478"/>
          <ac:picMkLst>
            <pc:docMk/>
            <pc:sldMk cId="2677340093" sldId="270"/>
            <ac:picMk id="5" creationId="{FE6835E7-D602-4B00-9733-AC290CB99ED8}"/>
          </ac:picMkLst>
        </pc:picChg>
        <pc:picChg chg="add mod">
          <ac:chgData name="Bradd" userId="089d7a43-5c04-410b-a148-a7a5aef12f7e" providerId="ADAL" clId="{E5E60B91-03EA-4957-B28D-97494CDA61C8}" dt="2021-04-29T03:18:18.080" v="339" actId="27614"/>
          <ac:picMkLst>
            <pc:docMk/>
            <pc:sldMk cId="2677340093" sldId="270"/>
            <ac:picMk id="8" creationId="{DA7822DE-C4B5-4DAE-8E9F-4488576B032B}"/>
          </ac:picMkLst>
        </pc:picChg>
      </pc:sldChg>
      <pc:sldChg chg="addSp delSp modSp mod">
        <pc:chgData name="Bradd" userId="089d7a43-5c04-410b-a148-a7a5aef12f7e" providerId="ADAL" clId="{E5E60B91-03EA-4957-B28D-97494CDA61C8}" dt="2021-04-29T05:15:18.485" v="860" actId="478"/>
        <pc:sldMkLst>
          <pc:docMk/>
          <pc:sldMk cId="664673790" sldId="272"/>
        </pc:sldMkLst>
        <pc:spChg chg="mod">
          <ac:chgData name="Bradd" userId="089d7a43-5c04-410b-a148-a7a5aef12f7e" providerId="ADAL" clId="{E5E60B91-03EA-4957-B28D-97494CDA61C8}" dt="2021-04-29T05:14:24.173" v="854" actId="26606"/>
          <ac:spMkLst>
            <pc:docMk/>
            <pc:sldMk cId="664673790" sldId="272"/>
            <ac:spMk id="2" creationId="{D2B1C9F6-EF4C-448D-BE43-B1277F2955AB}"/>
          </ac:spMkLst>
        </pc:spChg>
        <pc:spChg chg="add del mod">
          <ac:chgData name="Bradd" userId="089d7a43-5c04-410b-a148-a7a5aef12f7e" providerId="ADAL" clId="{E5E60B91-03EA-4957-B28D-97494CDA61C8}" dt="2021-04-29T04:56:19.654" v="799" actId="26606"/>
          <ac:spMkLst>
            <pc:docMk/>
            <pc:sldMk cId="664673790" sldId="272"/>
            <ac:spMk id="3" creationId="{1AF02260-E9BD-4AF8-AEB7-12181ABE27A9}"/>
          </ac:spMkLst>
        </pc:spChg>
        <pc:spChg chg="add del">
          <ac:chgData name="Bradd" userId="089d7a43-5c04-410b-a148-a7a5aef12f7e" providerId="ADAL" clId="{E5E60B91-03EA-4957-B28D-97494CDA61C8}" dt="2021-04-29T04:56:19.654" v="799" actId="26606"/>
          <ac:spMkLst>
            <pc:docMk/>
            <pc:sldMk cId="664673790" sldId="272"/>
            <ac:spMk id="26" creationId="{09588DA8-065E-4F6F-8EFD-43104AB2E0CF}"/>
          </ac:spMkLst>
        </pc:spChg>
        <pc:spChg chg="add del">
          <ac:chgData name="Bradd" userId="089d7a43-5c04-410b-a148-a7a5aef12f7e" providerId="ADAL" clId="{E5E60B91-03EA-4957-B28D-97494CDA61C8}" dt="2021-04-29T04:56:19.654" v="799" actId="26606"/>
          <ac:spMkLst>
            <pc:docMk/>
            <pc:sldMk cId="664673790" sldId="272"/>
            <ac:spMk id="27" creationId="{C4285719-470E-454C-AF62-8323075F1F5B}"/>
          </ac:spMkLst>
        </pc:spChg>
        <pc:spChg chg="add del">
          <ac:chgData name="Bradd" userId="089d7a43-5c04-410b-a148-a7a5aef12f7e" providerId="ADAL" clId="{E5E60B91-03EA-4957-B28D-97494CDA61C8}" dt="2021-04-29T04:56:19.654" v="799" actId="26606"/>
          <ac:spMkLst>
            <pc:docMk/>
            <pc:sldMk cId="664673790" sldId="272"/>
            <ac:spMk id="30" creationId="{CD9FE4EF-C4D8-49A0-B2FF-81D8DB7D8A24}"/>
          </ac:spMkLst>
        </pc:spChg>
        <pc:spChg chg="add del">
          <ac:chgData name="Bradd" userId="089d7a43-5c04-410b-a148-a7a5aef12f7e" providerId="ADAL" clId="{E5E60B91-03EA-4957-B28D-97494CDA61C8}" dt="2021-04-29T04:56:19.654" v="799" actId="26606"/>
          <ac:spMkLst>
            <pc:docMk/>
            <pc:sldMk cId="664673790" sldId="272"/>
            <ac:spMk id="31" creationId="{4300840D-0A0B-4512-BACA-B439D5B9C57C}"/>
          </ac:spMkLst>
        </pc:spChg>
        <pc:spChg chg="add del">
          <ac:chgData name="Bradd" userId="089d7a43-5c04-410b-a148-a7a5aef12f7e" providerId="ADAL" clId="{E5E60B91-03EA-4957-B28D-97494CDA61C8}" dt="2021-04-29T04:56:19.654" v="799" actId="26606"/>
          <ac:spMkLst>
            <pc:docMk/>
            <pc:sldMk cId="664673790" sldId="272"/>
            <ac:spMk id="32" creationId="{D2B78728-A580-49A7-84F9-6EF6F583ADE0}"/>
          </ac:spMkLst>
        </pc:spChg>
        <pc:spChg chg="add del">
          <ac:chgData name="Bradd" userId="089d7a43-5c04-410b-a148-a7a5aef12f7e" providerId="ADAL" clId="{E5E60B91-03EA-4957-B28D-97494CDA61C8}" dt="2021-04-29T04:56:19.654" v="799" actId="26606"/>
          <ac:spMkLst>
            <pc:docMk/>
            <pc:sldMk cId="664673790" sldId="272"/>
            <ac:spMk id="33" creationId="{38FAA1A1-D861-433F-88FA-1E9D6FD31D11}"/>
          </ac:spMkLst>
        </pc:spChg>
        <pc:spChg chg="add del">
          <ac:chgData name="Bradd" userId="089d7a43-5c04-410b-a148-a7a5aef12f7e" providerId="ADAL" clId="{E5E60B91-03EA-4957-B28D-97494CDA61C8}" dt="2021-04-29T04:56:19.654" v="799" actId="26606"/>
          <ac:spMkLst>
            <pc:docMk/>
            <pc:sldMk cId="664673790" sldId="272"/>
            <ac:spMk id="34" creationId="{8D71EDA1-87BF-4D5D-AB79-F346FD19278A}"/>
          </ac:spMkLst>
        </pc:spChg>
        <pc:spChg chg="add del">
          <ac:chgData name="Bradd" userId="089d7a43-5c04-410b-a148-a7a5aef12f7e" providerId="ADAL" clId="{E5E60B91-03EA-4957-B28D-97494CDA61C8}" dt="2021-04-29T04:56:16.440" v="798" actId="26606"/>
          <ac:spMkLst>
            <pc:docMk/>
            <pc:sldMk cId="664673790" sldId="272"/>
            <ac:spMk id="39" creationId="{1D63C574-BFD2-41A1-A567-B0C3CC7FDD4F}"/>
          </ac:spMkLst>
        </pc:spChg>
        <pc:spChg chg="add del">
          <ac:chgData name="Bradd" userId="089d7a43-5c04-410b-a148-a7a5aef12f7e" providerId="ADAL" clId="{E5E60B91-03EA-4957-B28D-97494CDA61C8}" dt="2021-04-29T04:56:02.432" v="796" actId="26606"/>
          <ac:spMkLst>
            <pc:docMk/>
            <pc:sldMk cId="664673790" sldId="272"/>
            <ac:spMk id="40" creationId="{1D63C574-BFD2-41A1-A567-B0C3CC7FDD4F}"/>
          </ac:spMkLst>
        </pc:spChg>
        <pc:spChg chg="add del">
          <ac:chgData name="Bradd" userId="089d7a43-5c04-410b-a148-a7a5aef12f7e" providerId="ADAL" clId="{E5E60B91-03EA-4957-B28D-97494CDA61C8}" dt="2021-04-29T04:56:16.440" v="798" actId="26606"/>
          <ac:spMkLst>
            <pc:docMk/>
            <pc:sldMk cId="664673790" sldId="272"/>
            <ac:spMk id="41" creationId="{E2A46BAB-8C31-42B2-90E8-B26DD3E81D37}"/>
          </ac:spMkLst>
        </pc:spChg>
        <pc:spChg chg="add del">
          <ac:chgData name="Bradd" userId="089d7a43-5c04-410b-a148-a7a5aef12f7e" providerId="ADAL" clId="{E5E60B91-03EA-4957-B28D-97494CDA61C8}" dt="2021-04-29T04:56:02.432" v="796" actId="26606"/>
          <ac:spMkLst>
            <pc:docMk/>
            <pc:sldMk cId="664673790" sldId="272"/>
            <ac:spMk id="42" creationId="{E2A46BAB-8C31-42B2-90E8-B26DD3E81D37}"/>
          </ac:spMkLst>
        </pc:spChg>
        <pc:spChg chg="add del">
          <ac:chgData name="Bradd" userId="089d7a43-5c04-410b-a148-a7a5aef12f7e" providerId="ADAL" clId="{E5E60B91-03EA-4957-B28D-97494CDA61C8}" dt="2021-04-29T05:14:24.173" v="854" actId="26606"/>
          <ac:spMkLst>
            <pc:docMk/>
            <pc:sldMk cId="664673790" sldId="272"/>
            <ac:spMk id="45" creationId="{2E442304-DDBD-4F7B-8017-36BCC863FB40}"/>
          </ac:spMkLst>
        </pc:spChg>
        <pc:spChg chg="add del">
          <ac:chgData name="Bradd" userId="089d7a43-5c04-410b-a148-a7a5aef12f7e" providerId="ADAL" clId="{E5E60B91-03EA-4957-B28D-97494CDA61C8}" dt="2021-04-29T05:14:24.173" v="854" actId="26606"/>
          <ac:spMkLst>
            <pc:docMk/>
            <pc:sldMk cId="664673790" sldId="272"/>
            <ac:spMk id="46" creationId="{5E107275-3853-46FD-A241-DE4355A42675}"/>
          </ac:spMkLst>
        </pc:spChg>
        <pc:spChg chg="add del">
          <ac:chgData name="Bradd" userId="089d7a43-5c04-410b-a148-a7a5aef12f7e" providerId="ADAL" clId="{E5E60B91-03EA-4957-B28D-97494CDA61C8}" dt="2021-04-29T05:14:24.173" v="854" actId="26606"/>
          <ac:spMkLst>
            <pc:docMk/>
            <pc:sldMk cId="664673790" sldId="272"/>
            <ac:spMk id="78" creationId="{66F27278-DFD8-4200-A2A2-F0A6391007F4}"/>
          </ac:spMkLst>
        </pc:spChg>
        <pc:spChg chg="add del">
          <ac:chgData name="Bradd" userId="089d7a43-5c04-410b-a148-a7a5aef12f7e" providerId="ADAL" clId="{E5E60B91-03EA-4957-B28D-97494CDA61C8}" dt="2021-04-29T05:14:24.173" v="854" actId="26606"/>
          <ac:spMkLst>
            <pc:docMk/>
            <pc:sldMk cId="664673790" sldId="272"/>
            <ac:spMk id="79" creationId="{A8D67904-06B0-470A-AE78-4A6201476CF7}"/>
          </ac:spMkLst>
        </pc:spChg>
        <pc:spChg chg="add del">
          <ac:chgData name="Bradd" userId="089d7a43-5c04-410b-a148-a7a5aef12f7e" providerId="ADAL" clId="{E5E60B91-03EA-4957-B28D-97494CDA61C8}" dt="2021-04-29T05:14:24.173" v="854" actId="26606"/>
          <ac:spMkLst>
            <pc:docMk/>
            <pc:sldMk cId="664673790" sldId="272"/>
            <ac:spMk id="80" creationId="{06E31665-19A0-4E95-B134-2ED00D2496DD}"/>
          </ac:spMkLst>
        </pc:spChg>
        <pc:spChg chg="add del">
          <ac:chgData name="Bradd" userId="089d7a43-5c04-410b-a148-a7a5aef12f7e" providerId="ADAL" clId="{E5E60B91-03EA-4957-B28D-97494CDA61C8}" dt="2021-04-29T05:14:05.139" v="852" actId="26606"/>
          <ac:spMkLst>
            <pc:docMk/>
            <pc:sldMk cId="664673790" sldId="272"/>
            <ac:spMk id="81" creationId="{26469B27-0875-4891-8EA7-C223CCDF56BA}"/>
          </ac:spMkLst>
        </pc:spChg>
        <pc:spChg chg="add del">
          <ac:chgData name="Bradd" userId="089d7a43-5c04-410b-a148-a7a5aef12f7e" providerId="ADAL" clId="{E5E60B91-03EA-4957-B28D-97494CDA61C8}" dt="2021-04-29T05:14:24.173" v="854" actId="26606"/>
          <ac:spMkLst>
            <pc:docMk/>
            <pc:sldMk cId="664673790" sldId="272"/>
            <ac:spMk id="82" creationId="{28C04451-D4E5-4637-BE23-6DEB9B45A3CC}"/>
          </ac:spMkLst>
        </pc:spChg>
        <pc:spChg chg="add del">
          <ac:chgData name="Bradd" userId="089d7a43-5c04-410b-a148-a7a5aef12f7e" providerId="ADAL" clId="{E5E60B91-03EA-4957-B28D-97494CDA61C8}" dt="2021-04-29T05:14:05.139" v="852" actId="26606"/>
          <ac:spMkLst>
            <pc:docMk/>
            <pc:sldMk cId="664673790" sldId="272"/>
            <ac:spMk id="83" creationId="{6DF9758E-84A8-4D80-8A81-38FBBC53210A}"/>
          </ac:spMkLst>
        </pc:spChg>
        <pc:spChg chg="add del">
          <ac:chgData name="Bradd" userId="089d7a43-5c04-410b-a148-a7a5aef12f7e" providerId="ADAL" clId="{E5E60B91-03EA-4957-B28D-97494CDA61C8}" dt="2021-04-29T05:14:05.139" v="852" actId="26606"/>
          <ac:spMkLst>
            <pc:docMk/>
            <pc:sldMk cId="664673790" sldId="272"/>
            <ac:spMk id="85" creationId="{1EDD79FD-67E5-4110-AF93-F52011F8CC0F}"/>
          </ac:spMkLst>
        </pc:spChg>
        <pc:spChg chg="add del">
          <ac:chgData name="Bradd" userId="089d7a43-5c04-410b-a148-a7a5aef12f7e" providerId="ADAL" clId="{E5E60B91-03EA-4957-B28D-97494CDA61C8}" dt="2021-04-29T05:14:05.139" v="852" actId="26606"/>
          <ac:spMkLst>
            <pc:docMk/>
            <pc:sldMk cId="664673790" sldId="272"/>
            <ac:spMk id="87" creationId="{27BC8104-FC8A-47CA-B1D7-85D302DC1156}"/>
          </ac:spMkLst>
        </pc:spChg>
        <pc:spChg chg="add del">
          <ac:chgData name="Bradd" userId="089d7a43-5c04-410b-a148-a7a5aef12f7e" providerId="ADAL" clId="{E5E60B91-03EA-4957-B28D-97494CDA61C8}" dt="2021-04-29T05:14:24.173" v="854" actId="26606"/>
          <ac:spMkLst>
            <pc:docMk/>
            <pc:sldMk cId="664673790" sldId="272"/>
            <ac:spMk id="89" creationId="{F456B73C-536A-4A93-A98E-D64531295E54}"/>
          </ac:spMkLst>
        </pc:spChg>
        <pc:spChg chg="add mod">
          <ac:chgData name="Bradd" userId="089d7a43-5c04-410b-a148-a7a5aef12f7e" providerId="ADAL" clId="{E5E60B91-03EA-4957-B28D-97494CDA61C8}" dt="2021-04-29T05:15:18.084" v="859"/>
          <ac:spMkLst>
            <pc:docMk/>
            <pc:sldMk cId="664673790" sldId="272"/>
            <ac:spMk id="90" creationId="{7FD06E1C-29B3-4ABB-BF32-D6FE047EBBC8}"/>
          </ac:spMkLst>
        </pc:spChg>
        <pc:spChg chg="add del">
          <ac:chgData name="Bradd" userId="089d7a43-5c04-410b-a148-a7a5aef12f7e" providerId="ADAL" clId="{E5E60B91-03EA-4957-B28D-97494CDA61C8}" dt="2021-04-29T05:14:24.173" v="854" actId="26606"/>
          <ac:spMkLst>
            <pc:docMk/>
            <pc:sldMk cId="664673790" sldId="272"/>
            <ac:spMk id="91" creationId="{7E099ED9-A734-430F-BD23-B635E6BC9160}"/>
          </ac:spMkLst>
        </pc:spChg>
        <pc:spChg chg="add del">
          <ac:chgData name="Bradd" userId="089d7a43-5c04-410b-a148-a7a5aef12f7e" providerId="ADAL" clId="{E5E60B91-03EA-4957-B28D-97494CDA61C8}" dt="2021-04-29T05:14:24.173" v="854" actId="26606"/>
          <ac:spMkLst>
            <pc:docMk/>
            <pc:sldMk cId="664673790" sldId="272"/>
            <ac:spMk id="93" creationId="{8123F86D-9EA2-4948-8D9A-1FFD4DD4B3BD}"/>
          </ac:spMkLst>
        </pc:spChg>
        <pc:spChg chg="add del">
          <ac:chgData name="Bradd" userId="089d7a43-5c04-410b-a148-a7a5aef12f7e" providerId="ADAL" clId="{E5E60B91-03EA-4957-B28D-97494CDA61C8}" dt="2021-04-29T05:14:24.173" v="854" actId="26606"/>
          <ac:spMkLst>
            <pc:docMk/>
            <pc:sldMk cId="664673790" sldId="272"/>
            <ac:spMk id="95" creationId="{201F16FD-5C30-46D8-A7DE-FA937A2F2F7F}"/>
          </ac:spMkLst>
        </pc:spChg>
        <pc:grpChg chg="add del">
          <ac:chgData name="Bradd" userId="089d7a43-5c04-410b-a148-a7a5aef12f7e" providerId="ADAL" clId="{E5E60B91-03EA-4957-B28D-97494CDA61C8}" dt="2021-04-29T04:56:16.440" v="798" actId="26606"/>
          <ac:grpSpMkLst>
            <pc:docMk/>
            <pc:sldMk cId="664673790" sldId="272"/>
            <ac:grpSpMk id="43" creationId="{B3F7A3C7-0737-4E57-B30E-8EEFE638B401}"/>
          </ac:grpSpMkLst>
        </pc:grpChg>
        <pc:grpChg chg="add del">
          <ac:chgData name="Bradd" userId="089d7a43-5c04-410b-a148-a7a5aef12f7e" providerId="ADAL" clId="{E5E60B91-03EA-4957-B28D-97494CDA61C8}" dt="2021-04-29T04:56:02.432" v="796" actId="26606"/>
          <ac:grpSpMkLst>
            <pc:docMk/>
            <pc:sldMk cId="664673790" sldId="272"/>
            <ac:grpSpMk id="44" creationId="{B3F7A3C7-0737-4E57-B30E-8EEFE638B401}"/>
          </ac:grpSpMkLst>
        </pc:grpChg>
        <pc:grpChg chg="add del">
          <ac:chgData name="Bradd" userId="089d7a43-5c04-410b-a148-a7a5aef12f7e" providerId="ADAL" clId="{E5E60B91-03EA-4957-B28D-97494CDA61C8}" dt="2021-04-29T04:56:02.432" v="796" actId="26606"/>
          <ac:grpSpMkLst>
            <pc:docMk/>
            <pc:sldMk cId="664673790" sldId="272"/>
            <ac:grpSpMk id="48" creationId="{43F5E015-E085-4624-B431-B42414448684}"/>
          </ac:grpSpMkLst>
        </pc:grpChg>
        <pc:grpChg chg="add del">
          <ac:chgData name="Bradd" userId="089d7a43-5c04-410b-a148-a7a5aef12f7e" providerId="ADAL" clId="{E5E60B91-03EA-4957-B28D-97494CDA61C8}" dt="2021-04-29T04:56:16.440" v="798" actId="26606"/>
          <ac:grpSpMkLst>
            <pc:docMk/>
            <pc:sldMk cId="664673790" sldId="272"/>
            <ac:grpSpMk id="57" creationId="{43F5E015-E085-4624-B431-B42414448684}"/>
          </ac:grpSpMkLst>
        </pc:grpChg>
        <pc:graphicFrameChg chg="add del">
          <ac:chgData name="Bradd" userId="089d7a43-5c04-410b-a148-a7a5aef12f7e" providerId="ADAL" clId="{E5E60B91-03EA-4957-B28D-97494CDA61C8}" dt="2021-04-29T04:55:49.864" v="792" actId="26606"/>
          <ac:graphicFrameMkLst>
            <pc:docMk/>
            <pc:sldMk cId="664673790" sldId="272"/>
            <ac:graphicFrameMk id="36" creationId="{228928E1-F3C3-4405-A084-3350BD3D8CBA}"/>
          </ac:graphicFrameMkLst>
        </pc:graphicFrameChg>
        <pc:graphicFrameChg chg="add del">
          <ac:chgData name="Bradd" userId="089d7a43-5c04-410b-a148-a7a5aef12f7e" providerId="ADAL" clId="{E5E60B91-03EA-4957-B28D-97494CDA61C8}" dt="2021-04-29T04:55:53.688" v="794" actId="26606"/>
          <ac:graphicFrameMkLst>
            <pc:docMk/>
            <pc:sldMk cId="664673790" sldId="272"/>
            <ac:graphicFrameMk id="37" creationId="{CA74CEB6-B279-4769-8F4D-05E998F90D44}"/>
          </ac:graphicFrameMkLst>
        </pc:graphicFrameChg>
        <pc:graphicFrameChg chg="add del">
          <ac:chgData name="Bradd" userId="089d7a43-5c04-410b-a148-a7a5aef12f7e" providerId="ADAL" clId="{E5E60B91-03EA-4957-B28D-97494CDA61C8}" dt="2021-04-29T04:56:02.432" v="796" actId="26606"/>
          <ac:graphicFrameMkLst>
            <pc:docMk/>
            <pc:sldMk cId="664673790" sldId="272"/>
            <ac:graphicFrameMk id="38" creationId="{B0AAB6C4-C530-444F-889F-364B9899D53E}"/>
          </ac:graphicFrameMkLst>
        </pc:graphicFrameChg>
        <pc:graphicFrameChg chg="add mod ord modGraphic">
          <ac:chgData name="Bradd" userId="089d7a43-5c04-410b-a148-a7a5aef12f7e" providerId="ADAL" clId="{E5E60B91-03EA-4957-B28D-97494CDA61C8}" dt="2021-04-29T05:14:24.173" v="854" actId="26606"/>
          <ac:graphicFrameMkLst>
            <pc:docMk/>
            <pc:sldMk cId="664673790" sldId="272"/>
            <ac:graphicFrameMk id="49" creationId="{B2ABF4B9-63A4-4232-865B-ABF964D86AB6}"/>
          </ac:graphicFrameMkLst>
        </pc:graphicFrameChg>
        <pc:graphicFrameChg chg="add del">
          <ac:chgData name="Bradd" userId="089d7a43-5c04-410b-a148-a7a5aef12f7e" providerId="ADAL" clId="{E5E60B91-03EA-4957-B28D-97494CDA61C8}" dt="2021-04-29T04:56:16.440" v="798" actId="26606"/>
          <ac:graphicFrameMkLst>
            <pc:docMk/>
            <pc:sldMk cId="664673790" sldId="272"/>
            <ac:graphicFrameMk id="65" creationId="{66E1452C-0B6B-4B1C-87DE-18EE5DDF166E}"/>
          </ac:graphicFrameMkLst>
        </pc:graphicFrameChg>
        <pc:picChg chg="add del mod">
          <ac:chgData name="Bradd" userId="089d7a43-5c04-410b-a148-a7a5aef12f7e" providerId="ADAL" clId="{E5E60B91-03EA-4957-B28D-97494CDA61C8}" dt="2021-04-29T05:00:46.061" v="814" actId="478"/>
          <ac:picMkLst>
            <pc:docMk/>
            <pc:sldMk cId="664673790" sldId="272"/>
            <ac:picMk id="66" creationId="{796859FC-C31F-4332-82BB-663812B73944}"/>
          </ac:picMkLst>
        </pc:picChg>
        <pc:picChg chg="add mod ord">
          <ac:chgData name="Bradd" userId="089d7a43-5c04-410b-a148-a7a5aef12f7e" providerId="ADAL" clId="{E5E60B91-03EA-4957-B28D-97494CDA61C8}" dt="2021-04-29T05:14:24.173" v="854" actId="26606"/>
          <ac:picMkLst>
            <pc:docMk/>
            <pc:sldMk cId="664673790" sldId="272"/>
            <ac:picMk id="68" creationId="{341E46AD-CF6D-4517-8EE7-225FD3301DB0}"/>
          </ac:picMkLst>
        </pc:picChg>
        <pc:picChg chg="add del mod">
          <ac:chgData name="Bradd" userId="089d7a43-5c04-410b-a148-a7a5aef12f7e" providerId="ADAL" clId="{E5E60B91-03EA-4957-B28D-97494CDA61C8}" dt="2021-04-29T05:04:21.493" v="826" actId="478"/>
          <ac:picMkLst>
            <pc:docMk/>
            <pc:sldMk cId="664673790" sldId="272"/>
            <ac:picMk id="70" creationId="{64DB868E-3EFC-4950-8EA8-3338BBD14BD8}"/>
          </ac:picMkLst>
        </pc:picChg>
        <pc:picChg chg="add del mod ord">
          <ac:chgData name="Bradd" userId="089d7a43-5c04-410b-a148-a7a5aef12f7e" providerId="ADAL" clId="{E5E60B91-03EA-4957-B28D-97494CDA61C8}" dt="2021-04-29T05:15:18.485" v="860" actId="478"/>
          <ac:picMkLst>
            <pc:docMk/>
            <pc:sldMk cId="664673790" sldId="272"/>
            <ac:picMk id="72" creationId="{21F227D6-B7D1-4020-942F-AC25DD32BA0D}"/>
          </ac:picMkLst>
        </pc:picChg>
        <pc:picChg chg="add mod ord">
          <ac:chgData name="Bradd" userId="089d7a43-5c04-410b-a148-a7a5aef12f7e" providerId="ADAL" clId="{E5E60B91-03EA-4957-B28D-97494CDA61C8}" dt="2021-04-29T05:14:24.173" v="854" actId="26606"/>
          <ac:picMkLst>
            <pc:docMk/>
            <pc:sldMk cId="664673790" sldId="272"/>
            <ac:picMk id="74" creationId="{6DD965A3-FE6F-4CCC-9362-CDC558468DDA}"/>
          </ac:picMkLst>
        </pc:picChg>
        <pc:picChg chg="add mod ord">
          <ac:chgData name="Bradd" userId="089d7a43-5c04-410b-a148-a7a5aef12f7e" providerId="ADAL" clId="{E5E60B91-03EA-4957-B28D-97494CDA61C8}" dt="2021-04-29T05:14:24.173" v="854" actId="26606"/>
          <ac:picMkLst>
            <pc:docMk/>
            <pc:sldMk cId="664673790" sldId="272"/>
            <ac:picMk id="76" creationId="{4826879C-66A3-4093-A7FA-20C700A2154F}"/>
          </ac:picMkLst>
        </pc:picChg>
      </pc:sldChg>
      <pc:sldChg chg="new">
        <pc:chgData name="Bradd" userId="089d7a43-5c04-410b-a148-a7a5aef12f7e" providerId="ADAL" clId="{E5E60B91-03EA-4957-B28D-97494CDA61C8}" dt="2021-04-30T01:52:49.911" v="934" actId="680"/>
        <pc:sldMkLst>
          <pc:docMk/>
          <pc:sldMk cId="1368912824" sldId="292"/>
        </pc:sldMkLst>
      </pc:sldChg>
    </pc:docChg>
  </pc:docChgLst>
  <pc:docChgLst>
    <pc:chgData name="Bradd Martin" userId="S::martinb2056@forsythtech.edu::089d7a43-5c04-410b-a148-a7a5aef12f7e" providerId="AD" clId="Web-{C110A347-8BC2-6E25-77C8-EFC81A784C5F}"/>
    <pc:docChg chg="delSld modSld">
      <pc:chgData name="Bradd Martin" userId="S::martinb2056@forsythtech.edu::089d7a43-5c04-410b-a148-a7a5aef12f7e" providerId="AD" clId="Web-{C110A347-8BC2-6E25-77C8-EFC81A784C5F}" dt="2021-04-29T17:35:07.528" v="13"/>
      <pc:docMkLst>
        <pc:docMk/>
      </pc:docMkLst>
      <pc:sldChg chg="modSp">
        <pc:chgData name="Bradd Martin" userId="S::martinb2056@forsythtech.edu::089d7a43-5c04-410b-a148-a7a5aef12f7e" providerId="AD" clId="Web-{C110A347-8BC2-6E25-77C8-EFC81A784C5F}" dt="2021-04-29T17:18:21.249" v="9" actId="20577"/>
        <pc:sldMkLst>
          <pc:docMk/>
          <pc:sldMk cId="1497765872" sldId="257"/>
        </pc:sldMkLst>
        <pc:spChg chg="mod">
          <ac:chgData name="Bradd Martin" userId="S::martinb2056@forsythtech.edu::089d7a43-5c04-410b-a148-a7a5aef12f7e" providerId="AD" clId="Web-{C110A347-8BC2-6E25-77C8-EFC81A784C5F}" dt="2021-04-29T17:18:21.249" v="9" actId="20577"/>
          <ac:spMkLst>
            <pc:docMk/>
            <pc:sldMk cId="1497765872" sldId="257"/>
            <ac:spMk id="3" creationId="{D0798F7D-15DE-4D6A-8B4D-BB005FF8033C}"/>
          </ac:spMkLst>
        </pc:spChg>
        <pc:picChg chg="mod ord">
          <ac:chgData name="Bradd Martin" userId="S::martinb2056@forsythtech.edu::089d7a43-5c04-410b-a148-a7a5aef12f7e" providerId="AD" clId="Web-{C110A347-8BC2-6E25-77C8-EFC81A784C5F}" dt="2021-04-29T17:17:40.093" v="6"/>
          <ac:picMkLst>
            <pc:docMk/>
            <pc:sldMk cId="1497765872" sldId="257"/>
            <ac:picMk id="62" creationId="{4AC60576-75BC-4488-87E4-7F8B1EFC4078}"/>
          </ac:picMkLst>
        </pc:picChg>
      </pc:sldChg>
      <pc:sldChg chg="del">
        <pc:chgData name="Bradd Martin" userId="S::martinb2056@forsythtech.edu::089d7a43-5c04-410b-a148-a7a5aef12f7e" providerId="AD" clId="Web-{C110A347-8BC2-6E25-77C8-EFC81A784C5F}" dt="2021-04-29T17:34:44.668" v="12"/>
        <pc:sldMkLst>
          <pc:docMk/>
          <pc:sldMk cId="4032676121" sldId="262"/>
        </pc:sldMkLst>
      </pc:sldChg>
      <pc:sldChg chg="del">
        <pc:chgData name="Bradd Martin" userId="S::martinb2056@forsythtech.edu::089d7a43-5c04-410b-a148-a7a5aef12f7e" providerId="AD" clId="Web-{C110A347-8BC2-6E25-77C8-EFC81A784C5F}" dt="2021-04-29T17:35:07.528" v="13"/>
        <pc:sldMkLst>
          <pc:docMk/>
          <pc:sldMk cId="1211855016" sldId="263"/>
        </pc:sldMkLst>
      </pc:sldChg>
      <pc:sldChg chg="del">
        <pc:chgData name="Bradd Martin" userId="S::martinb2056@forsythtech.edu::089d7a43-5c04-410b-a148-a7a5aef12f7e" providerId="AD" clId="Web-{C110A347-8BC2-6E25-77C8-EFC81A784C5F}" dt="2021-04-29T17:34:39.278" v="11"/>
        <pc:sldMkLst>
          <pc:docMk/>
          <pc:sldMk cId="2555783271" sldId="268"/>
        </pc:sldMkLst>
      </pc:sldChg>
      <pc:sldChg chg="del">
        <pc:chgData name="Bradd Martin" userId="S::martinb2056@forsythtech.edu::089d7a43-5c04-410b-a148-a7a5aef12f7e" providerId="AD" clId="Web-{C110A347-8BC2-6E25-77C8-EFC81A784C5F}" dt="2021-04-29T17:34:31.465" v="10"/>
        <pc:sldMkLst>
          <pc:docMk/>
          <pc:sldMk cId="931652235" sldId="269"/>
        </pc:sldMkLst>
      </pc:sldChg>
    </pc:docChg>
  </pc:docChgLst>
  <pc:docChgLst>
    <pc:chgData name="Bradd Martin" userId="S::martinb2056@forsythtech.edu::089d7a43-5c04-410b-a148-a7a5aef12f7e" providerId="AD" clId="Web-{0838CE87-0E91-4408-843A-7793677E5389}"/>
    <pc:docChg chg="addSld modSld">
      <pc:chgData name="Bradd Martin" userId="S::martinb2056@forsythtech.edu::089d7a43-5c04-410b-a148-a7a5aef12f7e" providerId="AD" clId="Web-{0838CE87-0E91-4408-843A-7793677E5389}" dt="2021-04-29T01:30:51.647" v="20"/>
      <pc:docMkLst>
        <pc:docMk/>
      </pc:docMkLst>
      <pc:sldChg chg="addSp delSp modSp mod setBg">
        <pc:chgData name="Bradd Martin" userId="S::martinb2056@forsythtech.edu::089d7a43-5c04-410b-a148-a7a5aef12f7e" providerId="AD" clId="Web-{0838CE87-0E91-4408-843A-7793677E5389}" dt="2021-04-29T01:30:51.647" v="20"/>
        <pc:sldMkLst>
          <pc:docMk/>
          <pc:sldMk cId="109857222" sldId="256"/>
        </pc:sldMkLst>
        <pc:spChg chg="mod">
          <ac:chgData name="Bradd Martin" userId="S::martinb2056@forsythtech.edu::089d7a43-5c04-410b-a148-a7a5aef12f7e" providerId="AD" clId="Web-{0838CE87-0E91-4408-843A-7793677E5389}" dt="2021-04-29T01:30:51.647" v="20"/>
          <ac:spMkLst>
            <pc:docMk/>
            <pc:sldMk cId="109857222" sldId="256"/>
            <ac:spMk id="2" creationId="{00000000-0000-0000-0000-000000000000}"/>
          </ac:spMkLst>
        </pc:spChg>
        <pc:spChg chg="mod">
          <ac:chgData name="Bradd Martin" userId="S::martinb2056@forsythtech.edu::089d7a43-5c04-410b-a148-a7a5aef12f7e" providerId="AD" clId="Web-{0838CE87-0E91-4408-843A-7793677E5389}" dt="2021-04-29T01:30:51.647" v="20"/>
          <ac:spMkLst>
            <pc:docMk/>
            <pc:sldMk cId="109857222" sldId="256"/>
            <ac:spMk id="3" creationId="{00000000-0000-0000-0000-000000000000}"/>
          </ac:spMkLst>
        </pc:spChg>
        <pc:spChg chg="add del">
          <ac:chgData name="Bradd Martin" userId="S::martinb2056@forsythtech.edu::089d7a43-5c04-410b-a148-a7a5aef12f7e" providerId="AD" clId="Web-{0838CE87-0E91-4408-843A-7793677E5389}" dt="2021-04-29T01:30:43.006" v="15"/>
          <ac:spMkLst>
            <pc:docMk/>
            <pc:sldMk cId="109857222" sldId="256"/>
            <ac:spMk id="6" creationId="{4E1BEB12-92AF-4445-98AD-4C7756E7C93B}"/>
          </ac:spMkLst>
        </pc:spChg>
        <pc:spChg chg="add del">
          <ac:chgData name="Bradd Martin" userId="S::martinb2056@forsythtech.edu::089d7a43-5c04-410b-a148-a7a5aef12f7e" providerId="AD" clId="Web-{0838CE87-0E91-4408-843A-7793677E5389}" dt="2021-04-29T01:30:43.006" v="15"/>
          <ac:spMkLst>
            <pc:docMk/>
            <pc:sldMk cId="109857222" sldId="256"/>
            <ac:spMk id="7" creationId="{D0522C2C-7B5C-48A7-A969-03941E5D2E76}"/>
          </ac:spMkLst>
        </pc:spChg>
        <pc:spChg chg="add del">
          <ac:chgData name="Bradd Martin" userId="S::martinb2056@forsythtech.edu::089d7a43-5c04-410b-a148-a7a5aef12f7e" providerId="AD" clId="Web-{0838CE87-0E91-4408-843A-7793677E5389}" dt="2021-04-29T01:30:36.834" v="11"/>
          <ac:spMkLst>
            <pc:docMk/>
            <pc:sldMk cId="109857222" sldId="256"/>
            <ac:spMk id="8" creationId="{4E1BEB12-92AF-4445-98AD-4C7756E7C93B}"/>
          </ac:spMkLst>
        </pc:spChg>
        <pc:spChg chg="add del">
          <ac:chgData name="Bradd Martin" userId="S::martinb2056@forsythtech.edu::089d7a43-5c04-410b-a148-a7a5aef12f7e" providerId="AD" clId="Web-{0838CE87-0E91-4408-843A-7793677E5389}" dt="2021-04-29T01:30:40.725" v="13"/>
          <ac:spMkLst>
            <pc:docMk/>
            <pc:sldMk cId="109857222" sldId="256"/>
            <ac:spMk id="9" creationId="{C1DD1A8A-57D5-4A81-AD04-532B043C5611}"/>
          </ac:spMkLst>
        </pc:spChg>
        <pc:spChg chg="add del">
          <ac:chgData name="Bradd Martin" userId="S::martinb2056@forsythtech.edu::089d7a43-5c04-410b-a148-a7a5aef12f7e" providerId="AD" clId="Web-{0838CE87-0E91-4408-843A-7793677E5389}" dt="2021-04-29T01:30:36.834" v="11"/>
          <ac:spMkLst>
            <pc:docMk/>
            <pc:sldMk cId="109857222" sldId="256"/>
            <ac:spMk id="10" creationId="{D0522C2C-7B5C-48A7-A969-03941E5D2E76}"/>
          </ac:spMkLst>
        </pc:spChg>
        <pc:spChg chg="add del">
          <ac:chgData name="Bradd Martin" userId="S::martinb2056@forsythtech.edu::089d7a43-5c04-410b-a148-a7a5aef12f7e" providerId="AD" clId="Web-{0838CE87-0E91-4408-843A-7793677E5389}" dt="2021-04-29T01:30:40.725" v="13"/>
          <ac:spMkLst>
            <pc:docMk/>
            <pc:sldMk cId="109857222" sldId="256"/>
            <ac:spMk id="11" creationId="{007891EC-4501-44ED-A8C8-B11B6DB767AB}"/>
          </ac:spMkLst>
        </pc:spChg>
        <pc:spChg chg="add del">
          <ac:chgData name="Bradd Martin" userId="S::martinb2056@forsythtech.edu::089d7a43-5c04-410b-a148-a7a5aef12f7e" providerId="AD" clId="Web-{0838CE87-0E91-4408-843A-7793677E5389}" dt="2021-04-29T01:30:36.834" v="11"/>
          <ac:spMkLst>
            <pc:docMk/>
            <pc:sldMk cId="109857222" sldId="256"/>
            <ac:spMk id="12" creationId="{9C682A1A-5B2D-4111-BBD6-620165633E5B}"/>
          </ac:spMkLst>
        </pc:spChg>
        <pc:spChg chg="add del">
          <ac:chgData name="Bradd Martin" userId="S::martinb2056@forsythtech.edu::089d7a43-5c04-410b-a148-a7a5aef12f7e" providerId="AD" clId="Web-{0838CE87-0E91-4408-843A-7793677E5389}" dt="2021-04-29T01:30:43.006" v="15"/>
          <ac:spMkLst>
            <pc:docMk/>
            <pc:sldMk cId="109857222" sldId="256"/>
            <ac:spMk id="13" creationId="{9C682A1A-5B2D-4111-BBD6-620165633E5B}"/>
          </ac:spMkLst>
        </pc:spChg>
        <pc:spChg chg="add del">
          <ac:chgData name="Bradd Martin" userId="S::martinb2056@forsythtech.edu::089d7a43-5c04-410b-a148-a7a5aef12f7e" providerId="AD" clId="Web-{0838CE87-0E91-4408-843A-7793677E5389}" dt="2021-04-29T01:30:36.834" v="11"/>
          <ac:spMkLst>
            <pc:docMk/>
            <pc:sldMk cId="109857222" sldId="256"/>
            <ac:spMk id="14" creationId="{D6EE29F2-D77F-4BD0-A20B-334D316A1C9D}"/>
          </ac:spMkLst>
        </pc:spChg>
        <pc:spChg chg="add del">
          <ac:chgData name="Bradd Martin" userId="S::martinb2056@forsythtech.edu::089d7a43-5c04-410b-a148-a7a5aef12f7e" providerId="AD" clId="Web-{0838CE87-0E91-4408-843A-7793677E5389}" dt="2021-04-29T01:30:43.006" v="15"/>
          <ac:spMkLst>
            <pc:docMk/>
            <pc:sldMk cId="109857222" sldId="256"/>
            <ac:spMk id="15" creationId="{D6EE29F2-D77F-4BD0-A20B-334D316A1C9D}"/>
          </ac:spMkLst>
        </pc:spChg>
        <pc:spChg chg="add del">
          <ac:chgData name="Bradd Martin" userId="S::martinb2056@forsythtech.edu::089d7a43-5c04-410b-a148-a7a5aef12f7e" providerId="AD" clId="Web-{0838CE87-0E91-4408-843A-7793677E5389}" dt="2021-04-29T01:30:36.834" v="11"/>
          <ac:spMkLst>
            <pc:docMk/>
            <pc:sldMk cId="109857222" sldId="256"/>
            <ac:spMk id="16" creationId="{22D09ED2-868F-42C6-866E-F92E0CEF314F}"/>
          </ac:spMkLst>
        </pc:spChg>
        <pc:spChg chg="add del">
          <ac:chgData name="Bradd Martin" userId="S::martinb2056@forsythtech.edu::089d7a43-5c04-410b-a148-a7a5aef12f7e" providerId="AD" clId="Web-{0838CE87-0E91-4408-843A-7793677E5389}" dt="2021-04-29T01:30:43.006" v="15"/>
          <ac:spMkLst>
            <pc:docMk/>
            <pc:sldMk cId="109857222" sldId="256"/>
            <ac:spMk id="17" creationId="{22D09ED2-868F-42C6-866E-F92E0CEF314F}"/>
          </ac:spMkLst>
        </pc:spChg>
        <pc:spChg chg="add del">
          <ac:chgData name="Bradd Martin" userId="S::martinb2056@forsythtech.edu::089d7a43-5c04-410b-a148-a7a5aef12f7e" providerId="AD" clId="Web-{0838CE87-0E91-4408-843A-7793677E5389}" dt="2021-04-29T01:30:51.647" v="19"/>
          <ac:spMkLst>
            <pc:docMk/>
            <pc:sldMk cId="109857222" sldId="256"/>
            <ac:spMk id="20" creationId="{87CC2527-562A-4F69-B487-4371E5B243E7}"/>
          </ac:spMkLst>
        </pc:spChg>
        <pc:spChg chg="add del">
          <ac:chgData name="Bradd Martin" userId="S::martinb2056@forsythtech.edu::089d7a43-5c04-410b-a148-a7a5aef12f7e" providerId="AD" clId="Web-{0838CE87-0E91-4408-843A-7793677E5389}" dt="2021-04-29T01:30:47.272" v="17"/>
          <ac:spMkLst>
            <pc:docMk/>
            <pc:sldMk cId="109857222" sldId="256"/>
            <ac:spMk id="22" creationId="{6DDA8CE9-E0A6-4FF2-823D-D08607606DC2}"/>
          </ac:spMkLst>
        </pc:spChg>
        <pc:spChg chg="add del">
          <ac:chgData name="Bradd Martin" userId="S::martinb2056@forsythtech.edu::089d7a43-5c04-410b-a148-a7a5aef12f7e" providerId="AD" clId="Web-{0838CE87-0E91-4408-843A-7793677E5389}" dt="2021-04-29T01:30:47.272" v="17"/>
          <ac:spMkLst>
            <pc:docMk/>
            <pc:sldMk cId="109857222" sldId="256"/>
            <ac:spMk id="23" creationId="{11195564-33B9-434B-9641-764F5905A56F}"/>
          </ac:spMkLst>
        </pc:spChg>
        <pc:spChg chg="add">
          <ac:chgData name="Bradd Martin" userId="S::martinb2056@forsythtech.edu::089d7a43-5c04-410b-a148-a7a5aef12f7e" providerId="AD" clId="Web-{0838CE87-0E91-4408-843A-7793677E5389}" dt="2021-04-29T01:30:51.647" v="20"/>
          <ac:spMkLst>
            <pc:docMk/>
            <pc:sldMk cId="109857222" sldId="256"/>
            <ac:spMk id="25" creationId="{4E1BEB12-92AF-4445-98AD-4C7756E7C93B}"/>
          </ac:spMkLst>
        </pc:spChg>
        <pc:spChg chg="add">
          <ac:chgData name="Bradd Martin" userId="S::martinb2056@forsythtech.edu::089d7a43-5c04-410b-a148-a7a5aef12f7e" providerId="AD" clId="Web-{0838CE87-0E91-4408-843A-7793677E5389}" dt="2021-04-29T01:30:51.647" v="20"/>
          <ac:spMkLst>
            <pc:docMk/>
            <pc:sldMk cId="109857222" sldId="256"/>
            <ac:spMk id="26" creationId="{D0522C2C-7B5C-48A7-A969-03941E5D2E76}"/>
          </ac:spMkLst>
        </pc:spChg>
        <pc:spChg chg="add">
          <ac:chgData name="Bradd Martin" userId="S::martinb2056@forsythtech.edu::089d7a43-5c04-410b-a148-a7a5aef12f7e" providerId="AD" clId="Web-{0838CE87-0E91-4408-843A-7793677E5389}" dt="2021-04-29T01:30:51.647" v="20"/>
          <ac:spMkLst>
            <pc:docMk/>
            <pc:sldMk cId="109857222" sldId="256"/>
            <ac:spMk id="27" creationId="{9C682A1A-5B2D-4111-BBD6-620165633E5B}"/>
          </ac:spMkLst>
        </pc:spChg>
        <pc:spChg chg="add">
          <ac:chgData name="Bradd Martin" userId="S::martinb2056@forsythtech.edu::089d7a43-5c04-410b-a148-a7a5aef12f7e" providerId="AD" clId="Web-{0838CE87-0E91-4408-843A-7793677E5389}" dt="2021-04-29T01:30:51.647" v="20"/>
          <ac:spMkLst>
            <pc:docMk/>
            <pc:sldMk cId="109857222" sldId="256"/>
            <ac:spMk id="28" creationId="{D6EE29F2-D77F-4BD0-A20B-334D316A1C9D}"/>
          </ac:spMkLst>
        </pc:spChg>
        <pc:spChg chg="add">
          <ac:chgData name="Bradd Martin" userId="S::martinb2056@forsythtech.edu::089d7a43-5c04-410b-a148-a7a5aef12f7e" providerId="AD" clId="Web-{0838CE87-0E91-4408-843A-7793677E5389}" dt="2021-04-29T01:30:51.647" v="20"/>
          <ac:spMkLst>
            <pc:docMk/>
            <pc:sldMk cId="109857222" sldId="256"/>
            <ac:spMk id="29" creationId="{22D09ED2-868F-42C6-866E-F92E0CEF314F}"/>
          </ac:spMkLst>
        </pc:spChg>
        <pc:grpChg chg="add del">
          <ac:chgData name="Bradd Martin" userId="S::martinb2056@forsythtech.edu::089d7a43-5c04-410b-a148-a7a5aef12f7e" providerId="AD" clId="Web-{0838CE87-0E91-4408-843A-7793677E5389}" dt="2021-04-29T01:30:47.272" v="17"/>
          <ac:grpSpMkLst>
            <pc:docMk/>
            <pc:sldMk cId="109857222" sldId="256"/>
            <ac:grpSpMk id="18" creationId="{5A1259D8-0C3A-4069-A22F-537BBBB61A9C}"/>
          </ac:grpSpMkLst>
        </pc:grpChg>
        <pc:grpChg chg="add del">
          <ac:chgData name="Bradd Martin" userId="S::martinb2056@forsythtech.edu::089d7a43-5c04-410b-a148-a7a5aef12f7e" providerId="AD" clId="Web-{0838CE87-0E91-4408-843A-7793677E5389}" dt="2021-04-29T01:30:47.272" v="17"/>
          <ac:grpSpMkLst>
            <pc:docMk/>
            <pc:sldMk cId="109857222" sldId="256"/>
            <ac:grpSpMk id="24" creationId="{1D18C537-E336-47C4-836B-C342A230F8F3}"/>
          </ac:grpSpMkLst>
        </pc:grpChg>
        <pc:picChg chg="add del">
          <ac:chgData name="Bradd Martin" userId="S::martinb2056@forsythtech.edu::089d7a43-5c04-410b-a148-a7a5aef12f7e" providerId="AD" clId="Web-{0838CE87-0E91-4408-843A-7793677E5389}" dt="2021-04-29T01:30:40.725" v="13"/>
          <ac:picMkLst>
            <pc:docMk/>
            <pc:sldMk cId="109857222" sldId="256"/>
            <ac:picMk id="5" creationId="{FC012BF8-80BC-4CEC-88F7-EB267DDC28D8}"/>
          </ac:picMkLst>
        </pc:picChg>
        <pc:picChg chg="add del">
          <ac:chgData name="Bradd Martin" userId="S::martinb2056@forsythtech.edu::089d7a43-5c04-410b-a148-a7a5aef12f7e" providerId="AD" clId="Web-{0838CE87-0E91-4408-843A-7793677E5389}" dt="2021-04-29T01:30:51.647" v="19"/>
          <ac:picMkLst>
            <pc:docMk/>
            <pc:sldMk cId="109857222" sldId="256"/>
            <ac:picMk id="19" creationId="{F5BBCBDC-B624-4904-A306-E4C8374E67C1}"/>
          </ac:picMkLst>
        </pc:picChg>
        <pc:cxnChg chg="add del">
          <ac:chgData name="Bradd Martin" userId="S::martinb2056@forsythtech.edu::089d7a43-5c04-410b-a148-a7a5aef12f7e" providerId="AD" clId="Web-{0838CE87-0E91-4408-843A-7793677E5389}" dt="2021-04-29T01:30:51.647" v="19"/>
          <ac:cxnSpMkLst>
            <pc:docMk/>
            <pc:sldMk cId="109857222" sldId="256"/>
            <ac:cxnSpMk id="21" creationId="{BCDAEC91-5BCE-4B55-9CC0-43EF94CB734B}"/>
          </ac:cxnSpMkLst>
        </pc:cxnChg>
      </pc:sldChg>
      <pc:sldChg chg="new">
        <pc:chgData name="Bradd Martin" userId="S::martinb2056@forsythtech.edu::089d7a43-5c04-410b-a148-a7a5aef12f7e" providerId="AD" clId="Web-{0838CE87-0E91-4408-843A-7793677E5389}" dt="2021-04-29T01:29:28.863" v="0"/>
        <pc:sldMkLst>
          <pc:docMk/>
          <pc:sldMk cId="1497765872" sldId="257"/>
        </pc:sldMkLst>
      </pc:sldChg>
      <pc:sldChg chg="new">
        <pc:chgData name="Bradd Martin" userId="S::martinb2056@forsythtech.edu::089d7a43-5c04-410b-a148-a7a5aef12f7e" providerId="AD" clId="Web-{0838CE87-0E91-4408-843A-7793677E5389}" dt="2021-04-29T01:29:29.488" v="1"/>
        <pc:sldMkLst>
          <pc:docMk/>
          <pc:sldMk cId="4293788224" sldId="258"/>
        </pc:sldMkLst>
      </pc:sldChg>
      <pc:sldChg chg="new">
        <pc:chgData name="Bradd Martin" userId="S::martinb2056@forsythtech.edu::089d7a43-5c04-410b-a148-a7a5aef12f7e" providerId="AD" clId="Web-{0838CE87-0E91-4408-843A-7793677E5389}" dt="2021-04-29T01:29:31.051" v="2"/>
        <pc:sldMkLst>
          <pc:docMk/>
          <pc:sldMk cId="777513485" sldId="259"/>
        </pc:sldMkLst>
      </pc:sldChg>
      <pc:sldChg chg="new">
        <pc:chgData name="Bradd Martin" userId="S::martinb2056@forsythtech.edu::089d7a43-5c04-410b-a148-a7a5aef12f7e" providerId="AD" clId="Web-{0838CE87-0E91-4408-843A-7793677E5389}" dt="2021-04-29T01:29:31.879" v="3"/>
        <pc:sldMkLst>
          <pc:docMk/>
          <pc:sldMk cId="1413311031" sldId="260"/>
        </pc:sldMkLst>
      </pc:sldChg>
      <pc:sldChg chg="new">
        <pc:chgData name="Bradd Martin" userId="S::martinb2056@forsythtech.edu::089d7a43-5c04-410b-a148-a7a5aef12f7e" providerId="AD" clId="Web-{0838CE87-0E91-4408-843A-7793677E5389}" dt="2021-04-29T01:29:32.879" v="4"/>
        <pc:sldMkLst>
          <pc:docMk/>
          <pc:sldMk cId="2761674905" sldId="261"/>
        </pc:sldMkLst>
      </pc:sldChg>
      <pc:sldChg chg="new">
        <pc:chgData name="Bradd Martin" userId="S::martinb2056@forsythtech.edu::089d7a43-5c04-410b-a148-a7a5aef12f7e" providerId="AD" clId="Web-{0838CE87-0E91-4408-843A-7793677E5389}" dt="2021-04-29T01:29:33.473" v="5"/>
        <pc:sldMkLst>
          <pc:docMk/>
          <pc:sldMk cId="4032676121" sldId="262"/>
        </pc:sldMkLst>
      </pc:sldChg>
      <pc:sldChg chg="new">
        <pc:chgData name="Bradd Martin" userId="S::martinb2056@forsythtech.edu::089d7a43-5c04-410b-a148-a7a5aef12f7e" providerId="AD" clId="Web-{0838CE87-0E91-4408-843A-7793677E5389}" dt="2021-04-29T01:29:34.035" v="6"/>
        <pc:sldMkLst>
          <pc:docMk/>
          <pc:sldMk cId="1211855016" sldId="263"/>
        </pc:sldMkLst>
      </pc:sldChg>
      <pc:sldChg chg="new">
        <pc:chgData name="Bradd Martin" userId="S::martinb2056@forsythtech.edu::089d7a43-5c04-410b-a148-a7a5aef12f7e" providerId="AD" clId="Web-{0838CE87-0E91-4408-843A-7793677E5389}" dt="2021-04-29T01:29:34.582" v="7"/>
        <pc:sldMkLst>
          <pc:docMk/>
          <pc:sldMk cId="1019203448" sldId="264"/>
        </pc:sldMkLst>
      </pc:sldChg>
      <pc:sldChg chg="new">
        <pc:chgData name="Bradd Martin" userId="S::martinb2056@forsythtech.edu::089d7a43-5c04-410b-a148-a7a5aef12f7e" providerId="AD" clId="Web-{0838CE87-0E91-4408-843A-7793677E5389}" dt="2021-04-29T01:29:35.067" v="8"/>
        <pc:sldMkLst>
          <pc:docMk/>
          <pc:sldMk cId="1125729614" sldId="265"/>
        </pc:sldMkLst>
      </pc:sldChg>
      <pc:sldChg chg="new">
        <pc:chgData name="Bradd Martin" userId="S::martinb2056@forsythtech.edu::089d7a43-5c04-410b-a148-a7a5aef12f7e" providerId="AD" clId="Web-{0838CE87-0E91-4408-843A-7793677E5389}" dt="2021-04-29T01:29:35.598" v="9"/>
        <pc:sldMkLst>
          <pc:docMk/>
          <pc:sldMk cId="1491121475" sldId="266"/>
        </pc:sldMkLst>
      </pc:sldChg>
    </pc:docChg>
  </pc:docChgLst>
  <pc:docChgLst>
    <pc:chgData name="Neeraj Sharma" userId="S::sharman1992@forsythtech.edu::491f2163-c6a8-41d6-9df2-233865eae6cc" providerId="AD" clId="Web-{C10DC39F-1024-C000-39C4-7FF593DB9EF8}"/>
    <pc:docChg chg="addSld addMainMaster">
      <pc:chgData name="Neeraj Sharma" userId="S::sharman1992@forsythtech.edu::491f2163-c6a8-41d6-9df2-233865eae6cc" providerId="AD" clId="Web-{C10DC39F-1024-C000-39C4-7FF593DB9EF8}" dt="2021-04-29T17:33:14.681" v="18"/>
      <pc:docMkLst>
        <pc:docMk/>
      </pc:docMkLst>
      <pc:sldChg chg="add">
        <pc:chgData name="Neeraj Sharma" userId="S::sharman1992@forsythtech.edu::491f2163-c6a8-41d6-9df2-233865eae6cc" providerId="AD" clId="Web-{C10DC39F-1024-C000-39C4-7FF593DB9EF8}" dt="2021-04-29T17:33:13.259" v="0"/>
        <pc:sldMkLst>
          <pc:docMk/>
          <pc:sldMk cId="4294323434" sldId="273"/>
        </pc:sldMkLst>
      </pc:sldChg>
      <pc:sldChg chg="add">
        <pc:chgData name="Neeraj Sharma" userId="S::sharman1992@forsythtech.edu::491f2163-c6a8-41d6-9df2-233865eae6cc" providerId="AD" clId="Web-{C10DC39F-1024-C000-39C4-7FF593DB9EF8}" dt="2021-04-29T17:33:13.306" v="1"/>
        <pc:sldMkLst>
          <pc:docMk/>
          <pc:sldMk cId="4080584951" sldId="274"/>
        </pc:sldMkLst>
      </pc:sldChg>
      <pc:sldChg chg="add">
        <pc:chgData name="Neeraj Sharma" userId="S::sharman1992@forsythtech.edu::491f2163-c6a8-41d6-9df2-233865eae6cc" providerId="AD" clId="Web-{C10DC39F-1024-C000-39C4-7FF593DB9EF8}" dt="2021-04-29T17:33:13.368" v="2"/>
        <pc:sldMkLst>
          <pc:docMk/>
          <pc:sldMk cId="626747817" sldId="275"/>
        </pc:sldMkLst>
      </pc:sldChg>
      <pc:sldChg chg="add">
        <pc:chgData name="Neeraj Sharma" userId="S::sharman1992@forsythtech.edu::491f2163-c6a8-41d6-9df2-233865eae6cc" providerId="AD" clId="Web-{C10DC39F-1024-C000-39C4-7FF593DB9EF8}" dt="2021-04-29T17:33:13.478" v="3"/>
        <pc:sldMkLst>
          <pc:docMk/>
          <pc:sldMk cId="3092903999" sldId="276"/>
        </pc:sldMkLst>
      </pc:sldChg>
      <pc:sldChg chg="add">
        <pc:chgData name="Neeraj Sharma" userId="S::sharman1992@forsythtech.edu::491f2163-c6a8-41d6-9df2-233865eae6cc" providerId="AD" clId="Web-{C10DC39F-1024-C000-39C4-7FF593DB9EF8}" dt="2021-04-29T17:33:13.556" v="4"/>
        <pc:sldMkLst>
          <pc:docMk/>
          <pc:sldMk cId="753217367" sldId="277"/>
        </pc:sldMkLst>
      </pc:sldChg>
      <pc:sldChg chg="add">
        <pc:chgData name="Neeraj Sharma" userId="S::sharman1992@forsythtech.edu::491f2163-c6a8-41d6-9df2-233865eae6cc" providerId="AD" clId="Web-{C10DC39F-1024-C000-39C4-7FF593DB9EF8}" dt="2021-04-29T17:33:13.650" v="5"/>
        <pc:sldMkLst>
          <pc:docMk/>
          <pc:sldMk cId="1885922597" sldId="278"/>
        </pc:sldMkLst>
      </pc:sldChg>
      <pc:sldChg chg="add">
        <pc:chgData name="Neeraj Sharma" userId="S::sharman1992@forsythtech.edu::491f2163-c6a8-41d6-9df2-233865eae6cc" providerId="AD" clId="Web-{C10DC39F-1024-C000-39C4-7FF593DB9EF8}" dt="2021-04-29T17:33:13.744" v="6"/>
        <pc:sldMkLst>
          <pc:docMk/>
          <pc:sldMk cId="996632604" sldId="279"/>
        </pc:sldMkLst>
      </pc:sldChg>
      <pc:sldChg chg="add">
        <pc:chgData name="Neeraj Sharma" userId="S::sharman1992@forsythtech.edu::491f2163-c6a8-41d6-9df2-233865eae6cc" providerId="AD" clId="Web-{C10DC39F-1024-C000-39C4-7FF593DB9EF8}" dt="2021-04-29T17:33:13.837" v="7"/>
        <pc:sldMkLst>
          <pc:docMk/>
          <pc:sldMk cId="3479273499" sldId="280"/>
        </pc:sldMkLst>
      </pc:sldChg>
      <pc:sldChg chg="add">
        <pc:chgData name="Neeraj Sharma" userId="S::sharman1992@forsythtech.edu::491f2163-c6a8-41d6-9df2-233865eae6cc" providerId="AD" clId="Web-{C10DC39F-1024-C000-39C4-7FF593DB9EF8}" dt="2021-04-29T17:33:13.915" v="8"/>
        <pc:sldMkLst>
          <pc:docMk/>
          <pc:sldMk cId="3203022229" sldId="281"/>
        </pc:sldMkLst>
      </pc:sldChg>
      <pc:sldChg chg="add">
        <pc:chgData name="Neeraj Sharma" userId="S::sharman1992@forsythtech.edu::491f2163-c6a8-41d6-9df2-233865eae6cc" providerId="AD" clId="Web-{C10DC39F-1024-C000-39C4-7FF593DB9EF8}" dt="2021-04-29T17:33:13.978" v="9"/>
        <pc:sldMkLst>
          <pc:docMk/>
          <pc:sldMk cId="2418980015" sldId="282"/>
        </pc:sldMkLst>
      </pc:sldChg>
      <pc:sldChg chg="add">
        <pc:chgData name="Neeraj Sharma" userId="S::sharman1992@forsythtech.edu::491f2163-c6a8-41d6-9df2-233865eae6cc" providerId="AD" clId="Web-{C10DC39F-1024-C000-39C4-7FF593DB9EF8}" dt="2021-04-29T17:33:14.025" v="10"/>
        <pc:sldMkLst>
          <pc:docMk/>
          <pc:sldMk cId="2509199640" sldId="283"/>
        </pc:sldMkLst>
      </pc:sldChg>
      <pc:sldChg chg="add">
        <pc:chgData name="Neeraj Sharma" userId="S::sharman1992@forsythtech.edu::491f2163-c6a8-41d6-9df2-233865eae6cc" providerId="AD" clId="Web-{C10DC39F-1024-C000-39C4-7FF593DB9EF8}" dt="2021-04-29T17:33:14.103" v="11"/>
        <pc:sldMkLst>
          <pc:docMk/>
          <pc:sldMk cId="972859834" sldId="284"/>
        </pc:sldMkLst>
      </pc:sldChg>
      <pc:sldChg chg="add">
        <pc:chgData name="Neeraj Sharma" userId="S::sharman1992@forsythtech.edu::491f2163-c6a8-41d6-9df2-233865eae6cc" providerId="AD" clId="Web-{C10DC39F-1024-C000-39C4-7FF593DB9EF8}" dt="2021-04-29T17:33:14.150" v="12"/>
        <pc:sldMkLst>
          <pc:docMk/>
          <pc:sldMk cId="4270048262" sldId="285"/>
        </pc:sldMkLst>
      </pc:sldChg>
      <pc:sldChg chg="add">
        <pc:chgData name="Neeraj Sharma" userId="S::sharman1992@forsythtech.edu::491f2163-c6a8-41d6-9df2-233865eae6cc" providerId="AD" clId="Web-{C10DC39F-1024-C000-39C4-7FF593DB9EF8}" dt="2021-04-29T17:33:14.228" v="13"/>
        <pc:sldMkLst>
          <pc:docMk/>
          <pc:sldMk cId="509713027" sldId="286"/>
        </pc:sldMkLst>
      </pc:sldChg>
      <pc:sldChg chg="add">
        <pc:chgData name="Neeraj Sharma" userId="S::sharman1992@forsythtech.edu::491f2163-c6a8-41d6-9df2-233865eae6cc" providerId="AD" clId="Web-{C10DC39F-1024-C000-39C4-7FF593DB9EF8}" dt="2021-04-29T17:33:14.322" v="14"/>
        <pc:sldMkLst>
          <pc:docMk/>
          <pc:sldMk cId="2049579562" sldId="287"/>
        </pc:sldMkLst>
      </pc:sldChg>
      <pc:sldChg chg="add">
        <pc:chgData name="Neeraj Sharma" userId="S::sharman1992@forsythtech.edu::491f2163-c6a8-41d6-9df2-233865eae6cc" providerId="AD" clId="Web-{C10DC39F-1024-C000-39C4-7FF593DB9EF8}" dt="2021-04-29T17:33:14.431" v="15"/>
        <pc:sldMkLst>
          <pc:docMk/>
          <pc:sldMk cId="2110829592" sldId="288"/>
        </pc:sldMkLst>
      </pc:sldChg>
      <pc:sldChg chg="add">
        <pc:chgData name="Neeraj Sharma" userId="S::sharman1992@forsythtech.edu::491f2163-c6a8-41d6-9df2-233865eae6cc" providerId="AD" clId="Web-{C10DC39F-1024-C000-39C4-7FF593DB9EF8}" dt="2021-04-29T17:33:14.525" v="16"/>
        <pc:sldMkLst>
          <pc:docMk/>
          <pc:sldMk cId="4163969174" sldId="289"/>
        </pc:sldMkLst>
      </pc:sldChg>
      <pc:sldChg chg="add">
        <pc:chgData name="Neeraj Sharma" userId="S::sharman1992@forsythtech.edu::491f2163-c6a8-41d6-9df2-233865eae6cc" providerId="AD" clId="Web-{C10DC39F-1024-C000-39C4-7FF593DB9EF8}" dt="2021-04-29T17:33:14.618" v="17"/>
        <pc:sldMkLst>
          <pc:docMk/>
          <pc:sldMk cId="1916222010" sldId="290"/>
        </pc:sldMkLst>
      </pc:sldChg>
      <pc:sldChg chg="add">
        <pc:chgData name="Neeraj Sharma" userId="S::sharman1992@forsythtech.edu::491f2163-c6a8-41d6-9df2-233865eae6cc" providerId="AD" clId="Web-{C10DC39F-1024-C000-39C4-7FF593DB9EF8}" dt="2021-04-29T17:33:14.681" v="18"/>
        <pc:sldMkLst>
          <pc:docMk/>
          <pc:sldMk cId="695884749" sldId="291"/>
        </pc:sldMkLst>
      </pc:sldChg>
      <pc:sldMasterChg chg="add addSldLayout">
        <pc:chgData name="Neeraj Sharma" userId="S::sharman1992@forsythtech.edu::491f2163-c6a8-41d6-9df2-233865eae6cc" providerId="AD" clId="Web-{C10DC39F-1024-C000-39C4-7FF593DB9EF8}" dt="2021-04-29T17:33:13.259" v="0"/>
        <pc:sldMasterMkLst>
          <pc:docMk/>
          <pc:sldMasterMk cId="2107044948" sldId="2147483660"/>
        </pc:sldMasterMkLst>
        <pc:sldLayoutChg chg="add">
          <pc:chgData name="Neeraj Sharma" userId="S::sharman1992@forsythtech.edu::491f2163-c6a8-41d6-9df2-233865eae6cc" providerId="AD" clId="Web-{C10DC39F-1024-C000-39C4-7FF593DB9EF8}" dt="2021-04-29T17:33:13.259" v="0"/>
          <pc:sldLayoutMkLst>
            <pc:docMk/>
            <pc:sldMasterMk cId="2107044948" sldId="2147483660"/>
            <pc:sldLayoutMk cId="2899416798" sldId="2147483661"/>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2242390360" sldId="2147483662"/>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229946094" sldId="2147483663"/>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4162259701" sldId="2147483664"/>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1017187532" sldId="2147483665"/>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3171211536" sldId="2147483666"/>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4275143710" sldId="2147483667"/>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1734547376" sldId="2147483668"/>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886700467" sldId="2147483669"/>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1575097963" sldId="2147483670"/>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2221877565" sldId="2147483671"/>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825736991" sldId="2147483672"/>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3989093195" sldId="2147483673"/>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1744747429" sldId="2147483674"/>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1635137667" sldId="2147483675"/>
          </pc:sldLayoutMkLst>
        </pc:sldLayoutChg>
        <pc:sldLayoutChg chg="add">
          <pc:chgData name="Neeraj Sharma" userId="S::sharman1992@forsythtech.edu::491f2163-c6a8-41d6-9df2-233865eae6cc" providerId="AD" clId="Web-{C10DC39F-1024-C000-39C4-7FF593DB9EF8}" dt="2021-04-29T17:33:13.259" v="0"/>
          <pc:sldLayoutMkLst>
            <pc:docMk/>
            <pc:sldMasterMk cId="2107044948" sldId="2147483660"/>
            <pc:sldLayoutMk cId="1178775361" sldId="2147483676"/>
          </pc:sldLayoutMkLst>
        </pc:sldLayoutChg>
      </pc:sldMasterChg>
    </pc:docChg>
  </pc:docChgLst>
  <pc:docChgLst>
    <pc:chgData name="Neeraj Sharma" userId="S::sharman1992@forsythtech.edu::491f2163-c6a8-41d6-9df2-233865eae6cc" providerId="AD" clId="Web-{494A6177-8650-876B-8F28-915D5E582B6C}"/>
    <pc:docChg chg="delSld">
      <pc:chgData name="Neeraj Sharma" userId="S::sharman1992@forsythtech.edu::491f2163-c6a8-41d6-9df2-233865eae6cc" providerId="AD" clId="Web-{494A6177-8650-876B-8F28-915D5E582B6C}" dt="2021-04-29T23:16:35.990" v="2"/>
      <pc:docMkLst>
        <pc:docMk/>
      </pc:docMkLst>
      <pc:sldChg chg="del">
        <pc:chgData name="Neeraj Sharma" userId="S::sharman1992@forsythtech.edu::491f2163-c6a8-41d6-9df2-233865eae6cc" providerId="AD" clId="Web-{494A6177-8650-876B-8F28-915D5E582B6C}" dt="2021-04-29T23:14:03.050" v="1"/>
        <pc:sldMkLst>
          <pc:docMk/>
          <pc:sldMk cId="4294323434" sldId="273"/>
        </pc:sldMkLst>
      </pc:sldChg>
      <pc:sldChg chg="del">
        <pc:chgData name="Neeraj Sharma" userId="S::sharman1992@forsythtech.edu::491f2163-c6a8-41d6-9df2-233865eae6cc" providerId="AD" clId="Web-{494A6177-8650-876B-8F28-915D5E582B6C}" dt="2021-04-29T23:13:55.644" v="0"/>
        <pc:sldMkLst>
          <pc:docMk/>
          <pc:sldMk cId="2418980015" sldId="282"/>
        </pc:sldMkLst>
      </pc:sldChg>
      <pc:sldChg chg="del">
        <pc:chgData name="Neeraj Sharma" userId="S::sharman1992@forsythtech.edu::491f2163-c6a8-41d6-9df2-233865eae6cc" providerId="AD" clId="Web-{494A6177-8650-876B-8F28-915D5E582B6C}" dt="2021-04-29T23:16:35.990" v="2"/>
        <pc:sldMkLst>
          <pc:docMk/>
          <pc:sldMk cId="2509199640" sldId="283"/>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2BC6C9-A3AE-499A-A8CA-3E7070C37FE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B23294F-C6B2-4185-8BEB-C2E7845B8967}">
      <dgm:prSet/>
      <dgm:spPr/>
      <dgm:t>
        <a:bodyPr/>
        <a:lstStyle/>
        <a:p>
          <a:r>
            <a:rPr lang="en-US"/>
            <a:t>When we visited the store to interview the owner, we came with a panel of questions, these questions included things such as:</a:t>
          </a:r>
        </a:p>
      </dgm:t>
    </dgm:pt>
    <dgm:pt modelId="{1B059D4B-4EA7-4105-A1FC-1430D40C52EB}" type="parTrans" cxnId="{0909844B-D0DD-4B8D-9572-C869D8D92CC7}">
      <dgm:prSet/>
      <dgm:spPr/>
      <dgm:t>
        <a:bodyPr/>
        <a:lstStyle/>
        <a:p>
          <a:endParaRPr lang="en-US"/>
        </a:p>
      </dgm:t>
    </dgm:pt>
    <dgm:pt modelId="{4E77FCC7-46F7-490B-B767-A2A96880D92B}" type="sibTrans" cxnId="{0909844B-D0DD-4B8D-9572-C869D8D92CC7}">
      <dgm:prSet/>
      <dgm:spPr/>
      <dgm:t>
        <a:bodyPr/>
        <a:lstStyle/>
        <a:p>
          <a:endParaRPr lang="en-US"/>
        </a:p>
      </dgm:t>
    </dgm:pt>
    <dgm:pt modelId="{1FA9CF13-DC27-4075-B653-50CC28BF3A80}">
      <dgm:prSet/>
      <dgm:spPr/>
      <dgm:t>
        <a:bodyPr/>
        <a:lstStyle/>
        <a:p>
          <a:r>
            <a:rPr lang="en-US"/>
            <a:t>What are the current systems you have in place?</a:t>
          </a:r>
        </a:p>
      </dgm:t>
    </dgm:pt>
    <dgm:pt modelId="{4C087DB3-C3CE-4EE1-A55C-133DCA1B618F}" type="parTrans" cxnId="{22DC87E3-B715-485F-841B-2A17E513A6AA}">
      <dgm:prSet/>
      <dgm:spPr/>
      <dgm:t>
        <a:bodyPr/>
        <a:lstStyle/>
        <a:p>
          <a:endParaRPr lang="en-US"/>
        </a:p>
      </dgm:t>
    </dgm:pt>
    <dgm:pt modelId="{4B19F1FF-7AC4-4E3E-85BC-55D6D5977CFD}" type="sibTrans" cxnId="{22DC87E3-B715-485F-841B-2A17E513A6AA}">
      <dgm:prSet/>
      <dgm:spPr/>
      <dgm:t>
        <a:bodyPr/>
        <a:lstStyle/>
        <a:p>
          <a:endParaRPr lang="en-US"/>
        </a:p>
      </dgm:t>
    </dgm:pt>
    <dgm:pt modelId="{4595F12B-E5C6-4720-8B9B-D4FBEFFD0D3C}">
      <dgm:prSet/>
      <dgm:spPr/>
      <dgm:t>
        <a:bodyPr/>
        <a:lstStyle/>
        <a:p>
          <a:r>
            <a:rPr lang="en-US"/>
            <a:t>What changes need to be made to those?</a:t>
          </a:r>
        </a:p>
      </dgm:t>
    </dgm:pt>
    <dgm:pt modelId="{B1BDAFB6-B347-4129-9537-CAC38FB78E8C}" type="parTrans" cxnId="{533AED69-E38D-40AF-906D-2A79115CEFDD}">
      <dgm:prSet/>
      <dgm:spPr/>
      <dgm:t>
        <a:bodyPr/>
        <a:lstStyle/>
        <a:p>
          <a:endParaRPr lang="en-US"/>
        </a:p>
      </dgm:t>
    </dgm:pt>
    <dgm:pt modelId="{43B55084-FD82-4B8F-BB79-22E4E430829C}" type="sibTrans" cxnId="{533AED69-E38D-40AF-906D-2A79115CEFDD}">
      <dgm:prSet/>
      <dgm:spPr/>
      <dgm:t>
        <a:bodyPr/>
        <a:lstStyle/>
        <a:p>
          <a:endParaRPr lang="en-US"/>
        </a:p>
      </dgm:t>
    </dgm:pt>
    <dgm:pt modelId="{308F0578-C30D-4C7C-9F69-AFE46914FC4F}">
      <dgm:prSet/>
      <dgm:spPr/>
      <dgm:t>
        <a:bodyPr/>
        <a:lstStyle/>
        <a:p>
          <a:r>
            <a:rPr lang="en-US"/>
            <a:t>Are there any new systems you would be interested in?</a:t>
          </a:r>
        </a:p>
      </dgm:t>
    </dgm:pt>
    <dgm:pt modelId="{244E538D-9C7C-45D6-8A5D-C7D23D323EA6}" type="parTrans" cxnId="{F47BEE79-8B6C-4459-A718-350126940B8E}">
      <dgm:prSet/>
      <dgm:spPr/>
      <dgm:t>
        <a:bodyPr/>
        <a:lstStyle/>
        <a:p>
          <a:endParaRPr lang="en-US"/>
        </a:p>
      </dgm:t>
    </dgm:pt>
    <dgm:pt modelId="{E6AA9455-BBF9-41CD-A7CD-F928D8538C13}" type="sibTrans" cxnId="{F47BEE79-8B6C-4459-A718-350126940B8E}">
      <dgm:prSet/>
      <dgm:spPr/>
      <dgm:t>
        <a:bodyPr/>
        <a:lstStyle/>
        <a:p>
          <a:endParaRPr lang="en-US"/>
        </a:p>
      </dgm:t>
    </dgm:pt>
    <dgm:pt modelId="{F25B7509-8202-424C-A9CD-D6D26BA39E98}">
      <dgm:prSet/>
      <dgm:spPr/>
      <dgm:t>
        <a:bodyPr/>
        <a:lstStyle/>
        <a:p>
          <a:r>
            <a:rPr lang="en-US"/>
            <a:t>After gaining some knowledge about the systems we asked about the information they would be storing.</a:t>
          </a:r>
        </a:p>
      </dgm:t>
    </dgm:pt>
    <dgm:pt modelId="{B295CE50-AFDD-4FF8-8985-96739B8C125B}" type="parTrans" cxnId="{792C4ACA-2921-4FA9-9DEB-F786B669C8D4}">
      <dgm:prSet/>
      <dgm:spPr/>
      <dgm:t>
        <a:bodyPr/>
        <a:lstStyle/>
        <a:p>
          <a:endParaRPr lang="en-US"/>
        </a:p>
      </dgm:t>
    </dgm:pt>
    <dgm:pt modelId="{E463D416-40EC-4BFD-B9A0-3A53857C01FD}" type="sibTrans" cxnId="{792C4ACA-2921-4FA9-9DEB-F786B669C8D4}">
      <dgm:prSet/>
      <dgm:spPr/>
      <dgm:t>
        <a:bodyPr/>
        <a:lstStyle/>
        <a:p>
          <a:endParaRPr lang="en-US"/>
        </a:p>
      </dgm:t>
    </dgm:pt>
    <dgm:pt modelId="{C906B2DB-5A57-45F7-B8EE-7BE3AAAE1D3E}">
      <dgm:prSet/>
      <dgm:spPr/>
      <dgm:t>
        <a:bodyPr/>
        <a:lstStyle/>
        <a:p>
          <a:r>
            <a:rPr lang="en-US"/>
            <a:t>We asked if they wanted to track any of the following:</a:t>
          </a:r>
        </a:p>
      </dgm:t>
    </dgm:pt>
    <dgm:pt modelId="{6F2E9AE0-AEC3-4319-AA01-4283AB54159C}" type="parTrans" cxnId="{6776811E-8FB6-4E9F-BDD7-54D6DB0E7A3C}">
      <dgm:prSet/>
      <dgm:spPr/>
      <dgm:t>
        <a:bodyPr/>
        <a:lstStyle/>
        <a:p>
          <a:endParaRPr lang="en-US"/>
        </a:p>
      </dgm:t>
    </dgm:pt>
    <dgm:pt modelId="{1758840A-6FA8-4DA6-91B0-DDCD8F98B1FB}" type="sibTrans" cxnId="{6776811E-8FB6-4E9F-BDD7-54D6DB0E7A3C}">
      <dgm:prSet/>
      <dgm:spPr/>
      <dgm:t>
        <a:bodyPr/>
        <a:lstStyle/>
        <a:p>
          <a:endParaRPr lang="en-US"/>
        </a:p>
      </dgm:t>
    </dgm:pt>
    <dgm:pt modelId="{9E502808-AB53-4084-8FBB-9FF6186766BA}">
      <dgm:prSet/>
      <dgm:spPr/>
      <dgm:t>
        <a:bodyPr/>
        <a:lstStyle/>
        <a:p>
          <a:r>
            <a:rPr lang="en-US"/>
            <a:t>Sales?</a:t>
          </a:r>
        </a:p>
      </dgm:t>
    </dgm:pt>
    <dgm:pt modelId="{7BAE7AA5-4BF1-4409-A925-049AADD4D251}" type="parTrans" cxnId="{78594287-27EB-479E-9F6B-DDD2731CA362}">
      <dgm:prSet/>
      <dgm:spPr/>
      <dgm:t>
        <a:bodyPr/>
        <a:lstStyle/>
        <a:p>
          <a:endParaRPr lang="en-US"/>
        </a:p>
      </dgm:t>
    </dgm:pt>
    <dgm:pt modelId="{2C2393EF-9313-4B76-975A-B9CDBCA5CDFA}" type="sibTrans" cxnId="{78594287-27EB-479E-9F6B-DDD2731CA362}">
      <dgm:prSet/>
      <dgm:spPr/>
      <dgm:t>
        <a:bodyPr/>
        <a:lstStyle/>
        <a:p>
          <a:endParaRPr lang="en-US"/>
        </a:p>
      </dgm:t>
    </dgm:pt>
    <dgm:pt modelId="{0F2A3D9D-F3A2-4B20-9F0C-CD2B04A4B747}">
      <dgm:prSet/>
      <dgm:spPr/>
      <dgm:t>
        <a:bodyPr/>
        <a:lstStyle/>
        <a:p>
          <a:r>
            <a:rPr lang="en-US"/>
            <a:t>Profit?</a:t>
          </a:r>
        </a:p>
      </dgm:t>
    </dgm:pt>
    <dgm:pt modelId="{D6A8E6DD-F51A-4C3B-B649-1ECA7E045B16}" type="parTrans" cxnId="{C2EADA17-A6A1-460D-8B54-F9DD202BF153}">
      <dgm:prSet/>
      <dgm:spPr/>
      <dgm:t>
        <a:bodyPr/>
        <a:lstStyle/>
        <a:p>
          <a:endParaRPr lang="en-US"/>
        </a:p>
      </dgm:t>
    </dgm:pt>
    <dgm:pt modelId="{55263E53-9BEA-441A-BA7D-5BEA20C57B57}" type="sibTrans" cxnId="{C2EADA17-A6A1-460D-8B54-F9DD202BF153}">
      <dgm:prSet/>
      <dgm:spPr/>
      <dgm:t>
        <a:bodyPr/>
        <a:lstStyle/>
        <a:p>
          <a:endParaRPr lang="en-US"/>
        </a:p>
      </dgm:t>
    </dgm:pt>
    <dgm:pt modelId="{E8487AA3-420B-4663-9854-CFC81C3DB50D}">
      <dgm:prSet/>
      <dgm:spPr/>
      <dgm:t>
        <a:bodyPr/>
        <a:lstStyle/>
        <a:p>
          <a:r>
            <a:rPr lang="en-US"/>
            <a:t>Transactions?</a:t>
          </a:r>
        </a:p>
      </dgm:t>
    </dgm:pt>
    <dgm:pt modelId="{39293921-4280-4629-B1EB-84406A53561B}" type="parTrans" cxnId="{936CC32E-0847-4B84-A1A3-3A59FC14345D}">
      <dgm:prSet/>
      <dgm:spPr/>
      <dgm:t>
        <a:bodyPr/>
        <a:lstStyle/>
        <a:p>
          <a:endParaRPr lang="en-US"/>
        </a:p>
      </dgm:t>
    </dgm:pt>
    <dgm:pt modelId="{34C116F0-6819-4687-B237-078F247FEFDD}" type="sibTrans" cxnId="{936CC32E-0847-4B84-A1A3-3A59FC14345D}">
      <dgm:prSet/>
      <dgm:spPr/>
      <dgm:t>
        <a:bodyPr/>
        <a:lstStyle/>
        <a:p>
          <a:endParaRPr lang="en-US"/>
        </a:p>
      </dgm:t>
    </dgm:pt>
    <dgm:pt modelId="{AB6422D6-2FA0-419C-BF96-0C07AF178E09}" type="pres">
      <dgm:prSet presAssocID="{C12BC6C9-A3AE-499A-A8CA-3E7070C37FE1}" presName="linear" presStyleCnt="0">
        <dgm:presLayoutVars>
          <dgm:animLvl val="lvl"/>
          <dgm:resizeHandles val="exact"/>
        </dgm:presLayoutVars>
      </dgm:prSet>
      <dgm:spPr/>
    </dgm:pt>
    <dgm:pt modelId="{C9C916E3-6EA7-43CE-A730-27ABB063AFB3}" type="pres">
      <dgm:prSet presAssocID="{6B23294F-C6B2-4185-8BEB-C2E7845B8967}" presName="parentText" presStyleLbl="node1" presStyleIdx="0" presStyleCnt="2">
        <dgm:presLayoutVars>
          <dgm:chMax val="0"/>
          <dgm:bulletEnabled val="1"/>
        </dgm:presLayoutVars>
      </dgm:prSet>
      <dgm:spPr/>
    </dgm:pt>
    <dgm:pt modelId="{D242AC26-E9EC-478A-8821-9986F1370BFB}" type="pres">
      <dgm:prSet presAssocID="{6B23294F-C6B2-4185-8BEB-C2E7845B8967}" presName="childText" presStyleLbl="revTx" presStyleIdx="0" presStyleCnt="2">
        <dgm:presLayoutVars>
          <dgm:bulletEnabled val="1"/>
        </dgm:presLayoutVars>
      </dgm:prSet>
      <dgm:spPr/>
    </dgm:pt>
    <dgm:pt modelId="{AFA5327D-B77D-4050-B47D-CA9D721EBEBB}" type="pres">
      <dgm:prSet presAssocID="{F25B7509-8202-424C-A9CD-D6D26BA39E98}" presName="parentText" presStyleLbl="node1" presStyleIdx="1" presStyleCnt="2">
        <dgm:presLayoutVars>
          <dgm:chMax val="0"/>
          <dgm:bulletEnabled val="1"/>
        </dgm:presLayoutVars>
      </dgm:prSet>
      <dgm:spPr/>
    </dgm:pt>
    <dgm:pt modelId="{AFD68509-0A49-42B0-8413-66F9F9C408ED}" type="pres">
      <dgm:prSet presAssocID="{F25B7509-8202-424C-A9CD-D6D26BA39E98}" presName="childText" presStyleLbl="revTx" presStyleIdx="1" presStyleCnt="2">
        <dgm:presLayoutVars>
          <dgm:bulletEnabled val="1"/>
        </dgm:presLayoutVars>
      </dgm:prSet>
      <dgm:spPr/>
    </dgm:pt>
  </dgm:ptLst>
  <dgm:cxnLst>
    <dgm:cxn modelId="{B5AC3803-F53E-496B-9421-4A4F1E4B64D4}" type="presOf" srcId="{4595F12B-E5C6-4720-8B9B-D4FBEFFD0D3C}" destId="{D242AC26-E9EC-478A-8821-9986F1370BFB}" srcOrd="0" destOrd="1" presId="urn:microsoft.com/office/officeart/2005/8/layout/vList2"/>
    <dgm:cxn modelId="{C2EADA17-A6A1-460D-8B54-F9DD202BF153}" srcId="{C906B2DB-5A57-45F7-B8EE-7BE3AAAE1D3E}" destId="{0F2A3D9D-F3A2-4B20-9F0C-CD2B04A4B747}" srcOrd="1" destOrd="0" parTransId="{D6A8E6DD-F51A-4C3B-B649-1ECA7E045B16}" sibTransId="{55263E53-9BEA-441A-BA7D-5BEA20C57B57}"/>
    <dgm:cxn modelId="{6776811E-8FB6-4E9F-BDD7-54D6DB0E7A3C}" srcId="{F25B7509-8202-424C-A9CD-D6D26BA39E98}" destId="{C906B2DB-5A57-45F7-B8EE-7BE3AAAE1D3E}" srcOrd="0" destOrd="0" parTransId="{6F2E9AE0-AEC3-4319-AA01-4283AB54159C}" sibTransId="{1758840A-6FA8-4DA6-91B0-DDCD8F98B1FB}"/>
    <dgm:cxn modelId="{936CC32E-0847-4B84-A1A3-3A59FC14345D}" srcId="{C906B2DB-5A57-45F7-B8EE-7BE3AAAE1D3E}" destId="{E8487AA3-420B-4663-9854-CFC81C3DB50D}" srcOrd="2" destOrd="0" parTransId="{39293921-4280-4629-B1EB-84406A53561B}" sibTransId="{34C116F0-6819-4687-B237-078F247FEFDD}"/>
    <dgm:cxn modelId="{DB036860-BAF9-4C07-9DF1-7B3C9A560136}" type="presOf" srcId="{1FA9CF13-DC27-4075-B653-50CC28BF3A80}" destId="{D242AC26-E9EC-478A-8821-9986F1370BFB}" srcOrd="0" destOrd="0" presId="urn:microsoft.com/office/officeart/2005/8/layout/vList2"/>
    <dgm:cxn modelId="{13D8FA64-6757-423C-81C0-1DF06834F0F9}" type="presOf" srcId="{0F2A3D9D-F3A2-4B20-9F0C-CD2B04A4B747}" destId="{AFD68509-0A49-42B0-8413-66F9F9C408ED}" srcOrd="0" destOrd="2" presId="urn:microsoft.com/office/officeart/2005/8/layout/vList2"/>
    <dgm:cxn modelId="{533AED69-E38D-40AF-906D-2A79115CEFDD}" srcId="{6B23294F-C6B2-4185-8BEB-C2E7845B8967}" destId="{4595F12B-E5C6-4720-8B9B-D4FBEFFD0D3C}" srcOrd="1" destOrd="0" parTransId="{B1BDAFB6-B347-4129-9537-CAC38FB78E8C}" sibTransId="{43B55084-FD82-4B8F-BB79-22E4E430829C}"/>
    <dgm:cxn modelId="{0909844B-D0DD-4B8D-9572-C869D8D92CC7}" srcId="{C12BC6C9-A3AE-499A-A8CA-3E7070C37FE1}" destId="{6B23294F-C6B2-4185-8BEB-C2E7845B8967}" srcOrd="0" destOrd="0" parTransId="{1B059D4B-4EA7-4105-A1FC-1430D40C52EB}" sibTransId="{4E77FCC7-46F7-490B-B767-A2A96880D92B}"/>
    <dgm:cxn modelId="{6B28E350-8DC5-40D4-9D06-0A32F875C53A}" type="presOf" srcId="{C906B2DB-5A57-45F7-B8EE-7BE3AAAE1D3E}" destId="{AFD68509-0A49-42B0-8413-66F9F9C408ED}" srcOrd="0" destOrd="0" presId="urn:microsoft.com/office/officeart/2005/8/layout/vList2"/>
    <dgm:cxn modelId="{9AECF057-AA67-4C7C-9490-E7B8703DEC07}" type="presOf" srcId="{F25B7509-8202-424C-A9CD-D6D26BA39E98}" destId="{AFA5327D-B77D-4050-B47D-CA9D721EBEBB}" srcOrd="0" destOrd="0" presId="urn:microsoft.com/office/officeart/2005/8/layout/vList2"/>
    <dgm:cxn modelId="{F47BEE79-8B6C-4459-A718-350126940B8E}" srcId="{6B23294F-C6B2-4185-8BEB-C2E7845B8967}" destId="{308F0578-C30D-4C7C-9F69-AFE46914FC4F}" srcOrd="2" destOrd="0" parTransId="{244E538D-9C7C-45D6-8A5D-C7D23D323EA6}" sibTransId="{E6AA9455-BBF9-41CD-A7CD-F928D8538C13}"/>
    <dgm:cxn modelId="{41687980-5D1F-4AE3-9FE3-14E8711AE905}" type="presOf" srcId="{E8487AA3-420B-4663-9854-CFC81C3DB50D}" destId="{AFD68509-0A49-42B0-8413-66F9F9C408ED}" srcOrd="0" destOrd="3" presId="urn:microsoft.com/office/officeart/2005/8/layout/vList2"/>
    <dgm:cxn modelId="{78594287-27EB-479E-9F6B-DDD2731CA362}" srcId="{C906B2DB-5A57-45F7-B8EE-7BE3AAAE1D3E}" destId="{9E502808-AB53-4084-8FBB-9FF6186766BA}" srcOrd="0" destOrd="0" parTransId="{7BAE7AA5-4BF1-4409-A925-049AADD4D251}" sibTransId="{2C2393EF-9313-4B76-975A-B9CDBCA5CDFA}"/>
    <dgm:cxn modelId="{4F02779F-EA01-4149-9FB1-B22ECCFE11B4}" type="presOf" srcId="{C12BC6C9-A3AE-499A-A8CA-3E7070C37FE1}" destId="{AB6422D6-2FA0-419C-BF96-0C07AF178E09}" srcOrd="0" destOrd="0" presId="urn:microsoft.com/office/officeart/2005/8/layout/vList2"/>
    <dgm:cxn modelId="{37465DC1-A764-405E-8EA9-36D79C305F6E}" type="presOf" srcId="{6B23294F-C6B2-4185-8BEB-C2E7845B8967}" destId="{C9C916E3-6EA7-43CE-A730-27ABB063AFB3}" srcOrd="0" destOrd="0" presId="urn:microsoft.com/office/officeart/2005/8/layout/vList2"/>
    <dgm:cxn modelId="{FF526BC5-DE54-46FD-AEE0-F83901A812E6}" type="presOf" srcId="{308F0578-C30D-4C7C-9F69-AFE46914FC4F}" destId="{D242AC26-E9EC-478A-8821-9986F1370BFB}" srcOrd="0" destOrd="2" presId="urn:microsoft.com/office/officeart/2005/8/layout/vList2"/>
    <dgm:cxn modelId="{792C4ACA-2921-4FA9-9DEB-F786B669C8D4}" srcId="{C12BC6C9-A3AE-499A-A8CA-3E7070C37FE1}" destId="{F25B7509-8202-424C-A9CD-D6D26BA39E98}" srcOrd="1" destOrd="0" parTransId="{B295CE50-AFDD-4FF8-8985-96739B8C125B}" sibTransId="{E463D416-40EC-4BFD-B9A0-3A53857C01FD}"/>
    <dgm:cxn modelId="{22DC87E3-B715-485F-841B-2A17E513A6AA}" srcId="{6B23294F-C6B2-4185-8BEB-C2E7845B8967}" destId="{1FA9CF13-DC27-4075-B653-50CC28BF3A80}" srcOrd="0" destOrd="0" parTransId="{4C087DB3-C3CE-4EE1-A55C-133DCA1B618F}" sibTransId="{4B19F1FF-7AC4-4E3E-85BC-55D6D5977CFD}"/>
    <dgm:cxn modelId="{9A8E8BFD-077A-47C6-8592-91F02EE73587}" type="presOf" srcId="{9E502808-AB53-4084-8FBB-9FF6186766BA}" destId="{AFD68509-0A49-42B0-8413-66F9F9C408ED}" srcOrd="0" destOrd="1" presId="urn:microsoft.com/office/officeart/2005/8/layout/vList2"/>
    <dgm:cxn modelId="{1647D45C-39A3-41D3-953F-A56FBC3BB4F0}" type="presParOf" srcId="{AB6422D6-2FA0-419C-BF96-0C07AF178E09}" destId="{C9C916E3-6EA7-43CE-A730-27ABB063AFB3}" srcOrd="0" destOrd="0" presId="urn:microsoft.com/office/officeart/2005/8/layout/vList2"/>
    <dgm:cxn modelId="{1C8A1B7C-40D6-4B91-A785-8D4CE6877B49}" type="presParOf" srcId="{AB6422D6-2FA0-419C-BF96-0C07AF178E09}" destId="{D242AC26-E9EC-478A-8821-9986F1370BFB}" srcOrd="1" destOrd="0" presId="urn:microsoft.com/office/officeart/2005/8/layout/vList2"/>
    <dgm:cxn modelId="{98DE7CD9-22EE-4F14-A7ED-699369CA709C}" type="presParOf" srcId="{AB6422D6-2FA0-419C-BF96-0C07AF178E09}" destId="{AFA5327D-B77D-4050-B47D-CA9D721EBEBB}" srcOrd="2" destOrd="0" presId="urn:microsoft.com/office/officeart/2005/8/layout/vList2"/>
    <dgm:cxn modelId="{7313643B-9BB3-459B-BCEE-65EF1A383938}" type="presParOf" srcId="{AB6422D6-2FA0-419C-BF96-0C07AF178E09}" destId="{AFD68509-0A49-42B0-8413-66F9F9C408E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854B7-760E-446A-88D8-A958F0B3153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58BFB98-6283-496A-99A2-63737768D8F0}">
      <dgm:prSet/>
      <dgm:spPr/>
      <dgm:t>
        <a:bodyPr/>
        <a:lstStyle/>
        <a:p>
          <a:r>
            <a:rPr lang="en-US"/>
            <a:t>We learned from the interview that there was no formal system in place. </a:t>
          </a:r>
        </a:p>
      </dgm:t>
    </dgm:pt>
    <dgm:pt modelId="{C6118FCD-8818-4382-8BE9-3D23AA35F15A}" type="parTrans" cxnId="{DF9B8076-0337-48AC-B866-2E7985022ACB}">
      <dgm:prSet/>
      <dgm:spPr/>
      <dgm:t>
        <a:bodyPr/>
        <a:lstStyle/>
        <a:p>
          <a:endParaRPr lang="en-US"/>
        </a:p>
      </dgm:t>
    </dgm:pt>
    <dgm:pt modelId="{064321E5-FDDA-454C-9803-D7C545151339}" type="sibTrans" cxnId="{DF9B8076-0337-48AC-B866-2E7985022ACB}">
      <dgm:prSet/>
      <dgm:spPr/>
      <dgm:t>
        <a:bodyPr/>
        <a:lstStyle/>
        <a:p>
          <a:endParaRPr lang="en-US"/>
        </a:p>
      </dgm:t>
    </dgm:pt>
    <dgm:pt modelId="{5860A6BA-50CC-40CE-84E4-070726C7F401}">
      <dgm:prSet/>
      <dgm:spPr/>
      <dgm:t>
        <a:bodyPr/>
        <a:lstStyle/>
        <a:p>
          <a:r>
            <a:rPr lang="en-US"/>
            <a:t>All the information was stored by memory in the owner's head.</a:t>
          </a:r>
        </a:p>
      </dgm:t>
    </dgm:pt>
    <dgm:pt modelId="{B2356D4D-DB60-449D-B790-249C74609473}" type="parTrans" cxnId="{9D2F9C26-BF7D-4B36-AB68-1208ACBDFB8C}">
      <dgm:prSet/>
      <dgm:spPr/>
      <dgm:t>
        <a:bodyPr/>
        <a:lstStyle/>
        <a:p>
          <a:endParaRPr lang="en-US"/>
        </a:p>
      </dgm:t>
    </dgm:pt>
    <dgm:pt modelId="{F76439BE-5ABE-4C88-B5E0-99294021239C}" type="sibTrans" cxnId="{9D2F9C26-BF7D-4B36-AB68-1208ACBDFB8C}">
      <dgm:prSet/>
      <dgm:spPr/>
      <dgm:t>
        <a:bodyPr/>
        <a:lstStyle/>
        <a:p>
          <a:endParaRPr lang="en-US"/>
        </a:p>
      </dgm:t>
    </dgm:pt>
    <dgm:pt modelId="{475086C6-53B5-4307-99FE-F6A52816CB37}">
      <dgm:prSet/>
      <dgm:spPr/>
      <dgm:t>
        <a:bodyPr/>
        <a:lstStyle/>
        <a:p>
          <a:r>
            <a:rPr lang="en-US"/>
            <a:t>Knowing this information combined with the lack of technical knowledge from the owner, we were able to design the system in the best way that we saw fit.</a:t>
          </a:r>
        </a:p>
      </dgm:t>
    </dgm:pt>
    <dgm:pt modelId="{52E29FF8-D3BF-4414-8D59-3A557BE05AA2}" type="parTrans" cxnId="{EDB87A4D-6456-4B7F-8C19-BBBCE930DFF6}">
      <dgm:prSet/>
      <dgm:spPr/>
      <dgm:t>
        <a:bodyPr/>
        <a:lstStyle/>
        <a:p>
          <a:endParaRPr lang="en-US"/>
        </a:p>
      </dgm:t>
    </dgm:pt>
    <dgm:pt modelId="{80258B4A-9702-4BC9-A93B-C782902C30FD}" type="sibTrans" cxnId="{EDB87A4D-6456-4B7F-8C19-BBBCE930DFF6}">
      <dgm:prSet/>
      <dgm:spPr/>
      <dgm:t>
        <a:bodyPr/>
        <a:lstStyle/>
        <a:p>
          <a:endParaRPr lang="en-US"/>
        </a:p>
      </dgm:t>
    </dgm:pt>
    <dgm:pt modelId="{3E5FBD73-085D-4AA7-88F3-331DF70AEF14}" type="pres">
      <dgm:prSet presAssocID="{9C4854B7-760E-446A-88D8-A958F0B31531}" presName="linear" presStyleCnt="0">
        <dgm:presLayoutVars>
          <dgm:animLvl val="lvl"/>
          <dgm:resizeHandles val="exact"/>
        </dgm:presLayoutVars>
      </dgm:prSet>
      <dgm:spPr/>
    </dgm:pt>
    <dgm:pt modelId="{55967E5E-3F2C-4D8E-8D69-CE58B155EEAE}" type="pres">
      <dgm:prSet presAssocID="{A58BFB98-6283-496A-99A2-63737768D8F0}" presName="parentText" presStyleLbl="node1" presStyleIdx="0" presStyleCnt="3">
        <dgm:presLayoutVars>
          <dgm:chMax val="0"/>
          <dgm:bulletEnabled val="1"/>
        </dgm:presLayoutVars>
      </dgm:prSet>
      <dgm:spPr/>
    </dgm:pt>
    <dgm:pt modelId="{BEDA6B2B-7E93-471A-A8FF-F028DDA686F8}" type="pres">
      <dgm:prSet presAssocID="{064321E5-FDDA-454C-9803-D7C545151339}" presName="spacer" presStyleCnt="0"/>
      <dgm:spPr/>
    </dgm:pt>
    <dgm:pt modelId="{14137EDF-9428-4058-8800-063E4EFBCFA2}" type="pres">
      <dgm:prSet presAssocID="{5860A6BA-50CC-40CE-84E4-070726C7F401}" presName="parentText" presStyleLbl="node1" presStyleIdx="1" presStyleCnt="3">
        <dgm:presLayoutVars>
          <dgm:chMax val="0"/>
          <dgm:bulletEnabled val="1"/>
        </dgm:presLayoutVars>
      </dgm:prSet>
      <dgm:spPr/>
    </dgm:pt>
    <dgm:pt modelId="{A210D008-0512-4688-8B71-1A7A4F229A12}" type="pres">
      <dgm:prSet presAssocID="{F76439BE-5ABE-4C88-B5E0-99294021239C}" presName="spacer" presStyleCnt="0"/>
      <dgm:spPr/>
    </dgm:pt>
    <dgm:pt modelId="{6E8E84C4-3AC8-46C9-994B-2712EDA30B33}" type="pres">
      <dgm:prSet presAssocID="{475086C6-53B5-4307-99FE-F6A52816CB37}" presName="parentText" presStyleLbl="node1" presStyleIdx="2" presStyleCnt="3">
        <dgm:presLayoutVars>
          <dgm:chMax val="0"/>
          <dgm:bulletEnabled val="1"/>
        </dgm:presLayoutVars>
      </dgm:prSet>
      <dgm:spPr/>
    </dgm:pt>
  </dgm:ptLst>
  <dgm:cxnLst>
    <dgm:cxn modelId="{682B5D01-83A5-480B-BEBF-F5219E100390}" type="presOf" srcId="{9C4854B7-760E-446A-88D8-A958F0B31531}" destId="{3E5FBD73-085D-4AA7-88F3-331DF70AEF14}" srcOrd="0" destOrd="0" presId="urn:microsoft.com/office/officeart/2005/8/layout/vList2"/>
    <dgm:cxn modelId="{8509D20C-0CF3-493D-8B81-6513D9D3B947}" type="presOf" srcId="{5860A6BA-50CC-40CE-84E4-070726C7F401}" destId="{14137EDF-9428-4058-8800-063E4EFBCFA2}" srcOrd="0" destOrd="0" presId="urn:microsoft.com/office/officeart/2005/8/layout/vList2"/>
    <dgm:cxn modelId="{9D2F9C26-BF7D-4B36-AB68-1208ACBDFB8C}" srcId="{9C4854B7-760E-446A-88D8-A958F0B31531}" destId="{5860A6BA-50CC-40CE-84E4-070726C7F401}" srcOrd="1" destOrd="0" parTransId="{B2356D4D-DB60-449D-B790-249C74609473}" sibTransId="{F76439BE-5ABE-4C88-B5E0-99294021239C}"/>
    <dgm:cxn modelId="{EDB87A4D-6456-4B7F-8C19-BBBCE930DFF6}" srcId="{9C4854B7-760E-446A-88D8-A958F0B31531}" destId="{475086C6-53B5-4307-99FE-F6A52816CB37}" srcOrd="2" destOrd="0" parTransId="{52E29FF8-D3BF-4414-8D59-3A557BE05AA2}" sibTransId="{80258B4A-9702-4BC9-A93B-C782902C30FD}"/>
    <dgm:cxn modelId="{DF9B8076-0337-48AC-B866-2E7985022ACB}" srcId="{9C4854B7-760E-446A-88D8-A958F0B31531}" destId="{A58BFB98-6283-496A-99A2-63737768D8F0}" srcOrd="0" destOrd="0" parTransId="{C6118FCD-8818-4382-8BE9-3D23AA35F15A}" sibTransId="{064321E5-FDDA-454C-9803-D7C545151339}"/>
    <dgm:cxn modelId="{4CB60283-5B7F-4B31-8721-A95DFBDEBD6F}" type="presOf" srcId="{475086C6-53B5-4307-99FE-F6A52816CB37}" destId="{6E8E84C4-3AC8-46C9-994B-2712EDA30B33}" srcOrd="0" destOrd="0" presId="urn:microsoft.com/office/officeart/2005/8/layout/vList2"/>
    <dgm:cxn modelId="{8C1BD68F-DB65-42B4-B343-A93952B72743}" type="presOf" srcId="{A58BFB98-6283-496A-99A2-63737768D8F0}" destId="{55967E5E-3F2C-4D8E-8D69-CE58B155EEAE}" srcOrd="0" destOrd="0" presId="urn:microsoft.com/office/officeart/2005/8/layout/vList2"/>
    <dgm:cxn modelId="{4375097D-6FDE-48E4-B393-8B3E01C9AA32}" type="presParOf" srcId="{3E5FBD73-085D-4AA7-88F3-331DF70AEF14}" destId="{55967E5E-3F2C-4D8E-8D69-CE58B155EEAE}" srcOrd="0" destOrd="0" presId="urn:microsoft.com/office/officeart/2005/8/layout/vList2"/>
    <dgm:cxn modelId="{458673BE-75A8-4FCC-A972-C5C359A38AEF}" type="presParOf" srcId="{3E5FBD73-085D-4AA7-88F3-331DF70AEF14}" destId="{BEDA6B2B-7E93-471A-A8FF-F028DDA686F8}" srcOrd="1" destOrd="0" presId="urn:microsoft.com/office/officeart/2005/8/layout/vList2"/>
    <dgm:cxn modelId="{07071519-DABF-4ED0-8983-F92A44CBD88E}" type="presParOf" srcId="{3E5FBD73-085D-4AA7-88F3-331DF70AEF14}" destId="{14137EDF-9428-4058-8800-063E4EFBCFA2}" srcOrd="2" destOrd="0" presId="urn:microsoft.com/office/officeart/2005/8/layout/vList2"/>
    <dgm:cxn modelId="{765322B7-3917-4EF9-95F1-7C4481EEF4BF}" type="presParOf" srcId="{3E5FBD73-085D-4AA7-88F3-331DF70AEF14}" destId="{A210D008-0512-4688-8B71-1A7A4F229A12}" srcOrd="3" destOrd="0" presId="urn:microsoft.com/office/officeart/2005/8/layout/vList2"/>
    <dgm:cxn modelId="{A8CA1BE2-937A-4765-9B7A-169BBBD64483}" type="presParOf" srcId="{3E5FBD73-085D-4AA7-88F3-331DF70AEF14}" destId="{6E8E84C4-3AC8-46C9-994B-2712EDA30B3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83338-4751-484C-B9CF-9CA72B4D0EE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F8460E-CF3A-43DD-AC3F-1C035C62E4FD}">
      <dgm:prSet custT="1"/>
      <dgm:spPr/>
      <dgm:t>
        <a:bodyPr/>
        <a:lstStyle/>
        <a:p>
          <a:pPr>
            <a:lnSpc>
              <a:spcPct val="100000"/>
            </a:lnSpc>
          </a:pPr>
          <a:r>
            <a:rPr lang="en-US" sz="2000">
              <a:solidFill>
                <a:schemeClr val="bg1"/>
              </a:solidFill>
            </a:rPr>
            <a:t>The main goal of this project is to help the store by combining all of its functions into one application. </a:t>
          </a:r>
        </a:p>
      </dgm:t>
    </dgm:pt>
    <dgm:pt modelId="{87ACC238-DB8F-4C1C-8CB6-F35D862BDCE2}" type="parTrans" cxnId="{2FDE3E37-DED2-448D-B232-0A82413DB81F}">
      <dgm:prSet/>
      <dgm:spPr/>
      <dgm:t>
        <a:bodyPr/>
        <a:lstStyle/>
        <a:p>
          <a:endParaRPr lang="en-US"/>
        </a:p>
      </dgm:t>
    </dgm:pt>
    <dgm:pt modelId="{9EF924BA-AB97-40C5-8E2A-6A5C937DE424}" type="sibTrans" cxnId="{2FDE3E37-DED2-448D-B232-0A82413DB81F}">
      <dgm:prSet/>
      <dgm:spPr/>
      <dgm:t>
        <a:bodyPr/>
        <a:lstStyle/>
        <a:p>
          <a:endParaRPr lang="en-US"/>
        </a:p>
      </dgm:t>
    </dgm:pt>
    <dgm:pt modelId="{EA4C2798-6F7B-4054-8964-2480DBB2E2BC}">
      <dgm:prSet/>
      <dgm:spPr/>
      <dgm:t>
        <a:bodyPr/>
        <a:lstStyle/>
        <a:p>
          <a:pPr>
            <a:lnSpc>
              <a:spcPct val="100000"/>
            </a:lnSpc>
          </a:pPr>
          <a:r>
            <a:rPr lang="en-US">
              <a:solidFill>
                <a:schemeClr val="bg1"/>
              </a:solidFill>
            </a:rPr>
            <a:t>This will help the store by making it easier to sell things and it will give them access to stored data and transaction history. </a:t>
          </a:r>
        </a:p>
      </dgm:t>
    </dgm:pt>
    <dgm:pt modelId="{63B11517-046F-4407-BF76-1CEBF1C79143}" type="parTrans" cxnId="{5163DF61-0A48-453A-83F7-2DCA210A4988}">
      <dgm:prSet/>
      <dgm:spPr/>
      <dgm:t>
        <a:bodyPr/>
        <a:lstStyle/>
        <a:p>
          <a:endParaRPr lang="en-US"/>
        </a:p>
      </dgm:t>
    </dgm:pt>
    <dgm:pt modelId="{A1A68149-EB8E-43F8-97A5-AF21031C31CE}" type="sibTrans" cxnId="{5163DF61-0A48-453A-83F7-2DCA210A4988}">
      <dgm:prSet/>
      <dgm:spPr/>
      <dgm:t>
        <a:bodyPr/>
        <a:lstStyle/>
        <a:p>
          <a:endParaRPr lang="en-US"/>
        </a:p>
      </dgm:t>
    </dgm:pt>
    <dgm:pt modelId="{6D85A9A4-94C9-4244-99C2-A07F19F8B1E1}" type="pres">
      <dgm:prSet presAssocID="{E6983338-4751-484C-B9CF-9CA72B4D0EE3}" presName="root" presStyleCnt="0">
        <dgm:presLayoutVars>
          <dgm:dir/>
          <dgm:resizeHandles val="exact"/>
        </dgm:presLayoutVars>
      </dgm:prSet>
      <dgm:spPr/>
    </dgm:pt>
    <dgm:pt modelId="{C914C521-759E-4494-9831-FE49CDCFAC09}" type="pres">
      <dgm:prSet presAssocID="{44F8460E-CF3A-43DD-AC3F-1C035C62E4FD}" presName="compNode" presStyleCnt="0"/>
      <dgm:spPr/>
    </dgm:pt>
    <dgm:pt modelId="{3849F1EC-F21C-4B09-A6B8-73676D635D49}" type="pres">
      <dgm:prSet presAssocID="{44F8460E-CF3A-43DD-AC3F-1C035C62E4FD}" presName="bgRect" presStyleLbl="bgShp" presStyleIdx="0" presStyleCnt="2"/>
      <dgm:spPr/>
    </dgm:pt>
    <dgm:pt modelId="{D5E5D83A-885A-43B1-8A7B-038F7B586572}" type="pres">
      <dgm:prSet presAssocID="{44F8460E-CF3A-43DD-AC3F-1C035C62E4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B6A94E5-445C-42F2-82A2-E1010F8F4D64}" type="pres">
      <dgm:prSet presAssocID="{44F8460E-CF3A-43DD-AC3F-1C035C62E4FD}" presName="spaceRect" presStyleCnt="0"/>
      <dgm:spPr/>
    </dgm:pt>
    <dgm:pt modelId="{B16AEF3E-4F4B-4EEE-A267-15705F511411}" type="pres">
      <dgm:prSet presAssocID="{44F8460E-CF3A-43DD-AC3F-1C035C62E4FD}" presName="parTx" presStyleLbl="revTx" presStyleIdx="0" presStyleCnt="2">
        <dgm:presLayoutVars>
          <dgm:chMax val="0"/>
          <dgm:chPref val="0"/>
        </dgm:presLayoutVars>
      </dgm:prSet>
      <dgm:spPr/>
    </dgm:pt>
    <dgm:pt modelId="{2F76B57C-A690-46AA-BA8D-4C3C93C57936}" type="pres">
      <dgm:prSet presAssocID="{9EF924BA-AB97-40C5-8E2A-6A5C937DE424}" presName="sibTrans" presStyleCnt="0"/>
      <dgm:spPr/>
    </dgm:pt>
    <dgm:pt modelId="{F4D74203-FC24-471B-9A6C-57334D8F8B2C}" type="pres">
      <dgm:prSet presAssocID="{EA4C2798-6F7B-4054-8964-2480DBB2E2BC}" presName="compNode" presStyleCnt="0"/>
      <dgm:spPr/>
    </dgm:pt>
    <dgm:pt modelId="{422CB587-AB18-45DD-B100-D65673B67991}" type="pres">
      <dgm:prSet presAssocID="{EA4C2798-6F7B-4054-8964-2480DBB2E2BC}" presName="bgRect" presStyleLbl="bgShp" presStyleIdx="1" presStyleCnt="2"/>
      <dgm:spPr/>
    </dgm:pt>
    <dgm:pt modelId="{FA02CACD-AC74-4A44-9751-240C02C899A3}" type="pres">
      <dgm:prSet presAssocID="{EA4C2798-6F7B-4054-8964-2480DBB2E2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gister"/>
        </a:ext>
      </dgm:extLst>
    </dgm:pt>
    <dgm:pt modelId="{7B4FA21D-AA36-45E9-8710-3D338B083FB3}" type="pres">
      <dgm:prSet presAssocID="{EA4C2798-6F7B-4054-8964-2480DBB2E2BC}" presName="spaceRect" presStyleCnt="0"/>
      <dgm:spPr/>
    </dgm:pt>
    <dgm:pt modelId="{63AB9ADE-C886-403A-A6EB-57CF8DD18FF3}" type="pres">
      <dgm:prSet presAssocID="{EA4C2798-6F7B-4054-8964-2480DBB2E2BC}" presName="parTx" presStyleLbl="revTx" presStyleIdx="1" presStyleCnt="2">
        <dgm:presLayoutVars>
          <dgm:chMax val="0"/>
          <dgm:chPref val="0"/>
        </dgm:presLayoutVars>
      </dgm:prSet>
      <dgm:spPr/>
    </dgm:pt>
  </dgm:ptLst>
  <dgm:cxnLst>
    <dgm:cxn modelId="{AC9AF20A-C054-4908-8AC0-2296BC10EC48}" type="presOf" srcId="{44F8460E-CF3A-43DD-AC3F-1C035C62E4FD}" destId="{B16AEF3E-4F4B-4EEE-A267-15705F511411}" srcOrd="0" destOrd="0" presId="urn:microsoft.com/office/officeart/2018/2/layout/IconVerticalSolidList"/>
    <dgm:cxn modelId="{A9C99421-C043-41BF-92C5-6EA0203E345F}" type="presOf" srcId="{EA4C2798-6F7B-4054-8964-2480DBB2E2BC}" destId="{63AB9ADE-C886-403A-A6EB-57CF8DD18FF3}" srcOrd="0" destOrd="0" presId="urn:microsoft.com/office/officeart/2018/2/layout/IconVerticalSolidList"/>
    <dgm:cxn modelId="{2FDE3E37-DED2-448D-B232-0A82413DB81F}" srcId="{E6983338-4751-484C-B9CF-9CA72B4D0EE3}" destId="{44F8460E-CF3A-43DD-AC3F-1C035C62E4FD}" srcOrd="0" destOrd="0" parTransId="{87ACC238-DB8F-4C1C-8CB6-F35D862BDCE2}" sibTransId="{9EF924BA-AB97-40C5-8E2A-6A5C937DE424}"/>
    <dgm:cxn modelId="{5163DF61-0A48-453A-83F7-2DCA210A4988}" srcId="{E6983338-4751-484C-B9CF-9CA72B4D0EE3}" destId="{EA4C2798-6F7B-4054-8964-2480DBB2E2BC}" srcOrd="1" destOrd="0" parTransId="{63B11517-046F-4407-BF76-1CEBF1C79143}" sibTransId="{A1A68149-EB8E-43F8-97A5-AF21031C31CE}"/>
    <dgm:cxn modelId="{20898D47-3AA9-4ED0-82F5-015F319125F2}" type="presOf" srcId="{E6983338-4751-484C-B9CF-9CA72B4D0EE3}" destId="{6D85A9A4-94C9-4244-99C2-A07F19F8B1E1}" srcOrd="0" destOrd="0" presId="urn:microsoft.com/office/officeart/2018/2/layout/IconVerticalSolidList"/>
    <dgm:cxn modelId="{92F1152B-8DFE-4364-B107-38D80D58DC51}" type="presParOf" srcId="{6D85A9A4-94C9-4244-99C2-A07F19F8B1E1}" destId="{C914C521-759E-4494-9831-FE49CDCFAC09}" srcOrd="0" destOrd="0" presId="urn:microsoft.com/office/officeart/2018/2/layout/IconVerticalSolidList"/>
    <dgm:cxn modelId="{1FCEEA06-43E4-459C-B22E-BAB9ABB83614}" type="presParOf" srcId="{C914C521-759E-4494-9831-FE49CDCFAC09}" destId="{3849F1EC-F21C-4B09-A6B8-73676D635D49}" srcOrd="0" destOrd="0" presId="urn:microsoft.com/office/officeart/2018/2/layout/IconVerticalSolidList"/>
    <dgm:cxn modelId="{3BFB223B-52D8-406E-911C-A946322A96DD}" type="presParOf" srcId="{C914C521-759E-4494-9831-FE49CDCFAC09}" destId="{D5E5D83A-885A-43B1-8A7B-038F7B586572}" srcOrd="1" destOrd="0" presId="urn:microsoft.com/office/officeart/2018/2/layout/IconVerticalSolidList"/>
    <dgm:cxn modelId="{1AEDC2AF-72C2-42D3-A07F-CECE8754EDA3}" type="presParOf" srcId="{C914C521-759E-4494-9831-FE49CDCFAC09}" destId="{EB6A94E5-445C-42F2-82A2-E1010F8F4D64}" srcOrd="2" destOrd="0" presId="urn:microsoft.com/office/officeart/2018/2/layout/IconVerticalSolidList"/>
    <dgm:cxn modelId="{161267BF-9F5D-44CE-917F-33896162E92C}" type="presParOf" srcId="{C914C521-759E-4494-9831-FE49CDCFAC09}" destId="{B16AEF3E-4F4B-4EEE-A267-15705F511411}" srcOrd="3" destOrd="0" presId="urn:microsoft.com/office/officeart/2018/2/layout/IconVerticalSolidList"/>
    <dgm:cxn modelId="{FFFA9E54-B8A4-4AD6-B875-27C6E00EF99C}" type="presParOf" srcId="{6D85A9A4-94C9-4244-99C2-A07F19F8B1E1}" destId="{2F76B57C-A690-46AA-BA8D-4C3C93C57936}" srcOrd="1" destOrd="0" presId="urn:microsoft.com/office/officeart/2018/2/layout/IconVerticalSolidList"/>
    <dgm:cxn modelId="{28CED9A1-9B60-4058-934A-382F19D32A99}" type="presParOf" srcId="{6D85A9A4-94C9-4244-99C2-A07F19F8B1E1}" destId="{F4D74203-FC24-471B-9A6C-57334D8F8B2C}" srcOrd="2" destOrd="0" presId="urn:microsoft.com/office/officeart/2018/2/layout/IconVerticalSolidList"/>
    <dgm:cxn modelId="{252EEAF2-E4E8-4459-9062-66D5C463C247}" type="presParOf" srcId="{F4D74203-FC24-471B-9A6C-57334D8F8B2C}" destId="{422CB587-AB18-45DD-B100-D65673B67991}" srcOrd="0" destOrd="0" presId="urn:microsoft.com/office/officeart/2018/2/layout/IconVerticalSolidList"/>
    <dgm:cxn modelId="{489695FF-9EF5-4A06-A5C0-8C52947AB5FB}" type="presParOf" srcId="{F4D74203-FC24-471B-9A6C-57334D8F8B2C}" destId="{FA02CACD-AC74-4A44-9751-240C02C899A3}" srcOrd="1" destOrd="0" presId="urn:microsoft.com/office/officeart/2018/2/layout/IconVerticalSolidList"/>
    <dgm:cxn modelId="{733AF063-7BD2-4BEA-88ED-99F468E239CB}" type="presParOf" srcId="{F4D74203-FC24-471B-9A6C-57334D8F8B2C}" destId="{7B4FA21D-AA36-45E9-8710-3D338B083FB3}" srcOrd="2" destOrd="0" presId="urn:microsoft.com/office/officeart/2018/2/layout/IconVerticalSolidList"/>
    <dgm:cxn modelId="{DB7D459D-17DE-46BE-92CC-ECAE806C8E78}" type="presParOf" srcId="{F4D74203-FC24-471B-9A6C-57334D8F8B2C}" destId="{63AB9ADE-C886-403A-A6EB-57CF8DD18F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394D78-6DA9-41AE-A09D-DEEEAE0F24F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57A75C7-8405-46B7-B095-7BDA12B4AFE3}">
      <dgm:prSet/>
      <dgm:spPr/>
      <dgm:t>
        <a:bodyPr/>
        <a:lstStyle/>
        <a:p>
          <a:pPr>
            <a:lnSpc>
              <a:spcPct val="100000"/>
            </a:lnSpc>
          </a:pPr>
          <a:r>
            <a:rPr lang="en-US"/>
            <a:t>The cash register records transactions and sends them to database.</a:t>
          </a:r>
        </a:p>
      </dgm:t>
    </dgm:pt>
    <dgm:pt modelId="{DF57E5FC-E72C-4EAF-B145-8E5E388A9BA2}" type="parTrans" cxnId="{82A56CF5-59DE-4E32-B587-357B0D8FD0B8}">
      <dgm:prSet/>
      <dgm:spPr/>
      <dgm:t>
        <a:bodyPr/>
        <a:lstStyle/>
        <a:p>
          <a:endParaRPr lang="en-US"/>
        </a:p>
      </dgm:t>
    </dgm:pt>
    <dgm:pt modelId="{CA223A9D-76D5-4F5A-AC9C-77E2E3CB1CE8}" type="sibTrans" cxnId="{82A56CF5-59DE-4E32-B587-357B0D8FD0B8}">
      <dgm:prSet/>
      <dgm:spPr/>
      <dgm:t>
        <a:bodyPr/>
        <a:lstStyle/>
        <a:p>
          <a:endParaRPr lang="en-US"/>
        </a:p>
      </dgm:t>
    </dgm:pt>
    <dgm:pt modelId="{ACEB6DFD-B6D8-4578-B208-177195A79C85}">
      <dgm:prSet/>
      <dgm:spPr/>
      <dgm:t>
        <a:bodyPr/>
        <a:lstStyle/>
        <a:p>
          <a:pPr>
            <a:lnSpc>
              <a:spcPct val="100000"/>
            </a:lnSpc>
          </a:pPr>
          <a:r>
            <a:rPr lang="en-US"/>
            <a:t>The inventory system speeds up processes, identifies slow-moving or obsolete items, and even helps evaluate suppliers.</a:t>
          </a:r>
        </a:p>
      </dgm:t>
    </dgm:pt>
    <dgm:pt modelId="{6742569D-0E2C-45BC-A260-60522B67D428}" type="parTrans" cxnId="{45611AB0-9902-4BF9-B6F3-98204ACC84EB}">
      <dgm:prSet/>
      <dgm:spPr/>
      <dgm:t>
        <a:bodyPr/>
        <a:lstStyle/>
        <a:p>
          <a:endParaRPr lang="en-US"/>
        </a:p>
      </dgm:t>
    </dgm:pt>
    <dgm:pt modelId="{B0B321E1-D8A4-4A16-A592-C06788D17715}" type="sibTrans" cxnId="{45611AB0-9902-4BF9-B6F3-98204ACC84EB}">
      <dgm:prSet/>
      <dgm:spPr/>
      <dgm:t>
        <a:bodyPr/>
        <a:lstStyle/>
        <a:p>
          <a:endParaRPr lang="en-US"/>
        </a:p>
      </dgm:t>
    </dgm:pt>
    <dgm:pt modelId="{F34AB438-D954-43D3-9CFD-04192CCC6DB5}">
      <dgm:prSet/>
      <dgm:spPr/>
      <dgm:t>
        <a:bodyPr/>
        <a:lstStyle/>
        <a:p>
          <a:pPr>
            <a:lnSpc>
              <a:spcPct val="100000"/>
            </a:lnSpc>
          </a:pPr>
          <a:r>
            <a:rPr lang="en-US"/>
            <a:t>Employee Scheduler Application creates, edits and deletes employee schedules.</a:t>
          </a:r>
        </a:p>
      </dgm:t>
    </dgm:pt>
    <dgm:pt modelId="{C9C7B740-C618-4058-84D0-3D7A38F837B1}" type="parTrans" cxnId="{1AFA3D1C-D72F-41C0-AEB2-D10F12ECD586}">
      <dgm:prSet/>
      <dgm:spPr/>
      <dgm:t>
        <a:bodyPr/>
        <a:lstStyle/>
        <a:p>
          <a:endParaRPr lang="en-US"/>
        </a:p>
      </dgm:t>
    </dgm:pt>
    <dgm:pt modelId="{D7EC2D21-E102-4440-A2F1-2045B35658B2}" type="sibTrans" cxnId="{1AFA3D1C-D72F-41C0-AEB2-D10F12ECD586}">
      <dgm:prSet/>
      <dgm:spPr/>
      <dgm:t>
        <a:bodyPr/>
        <a:lstStyle/>
        <a:p>
          <a:endParaRPr lang="en-US"/>
        </a:p>
      </dgm:t>
    </dgm:pt>
    <dgm:pt modelId="{20B2E9DE-A741-4BA5-B80D-6D02CB987174}">
      <dgm:prSet/>
      <dgm:spPr/>
      <dgm:t>
        <a:bodyPr/>
        <a:lstStyle/>
        <a:p>
          <a:pPr>
            <a:lnSpc>
              <a:spcPct val="100000"/>
            </a:lnSpc>
          </a:pPr>
          <a:r>
            <a:rPr lang="en-US"/>
            <a:t>The mobile application allows employees to view their schedule</a:t>
          </a:r>
        </a:p>
      </dgm:t>
    </dgm:pt>
    <dgm:pt modelId="{E981F6F7-8EDA-49EA-8217-B15E9D36CAFB}" type="parTrans" cxnId="{30840172-8543-49D4-ACFC-5231FA329AC3}">
      <dgm:prSet/>
      <dgm:spPr/>
      <dgm:t>
        <a:bodyPr/>
        <a:lstStyle/>
        <a:p>
          <a:endParaRPr lang="en-US"/>
        </a:p>
      </dgm:t>
    </dgm:pt>
    <dgm:pt modelId="{84B45226-EDFB-410F-99C7-343D47B25C4F}" type="sibTrans" cxnId="{30840172-8543-49D4-ACFC-5231FA329AC3}">
      <dgm:prSet/>
      <dgm:spPr/>
      <dgm:t>
        <a:bodyPr/>
        <a:lstStyle/>
        <a:p>
          <a:endParaRPr lang="en-US"/>
        </a:p>
      </dgm:t>
    </dgm:pt>
    <dgm:pt modelId="{CF80A7CC-176A-4CBD-A177-ED091A588FB3}" type="pres">
      <dgm:prSet presAssocID="{CB394D78-6DA9-41AE-A09D-DEEEAE0F24FE}" presName="linear" presStyleCnt="0">
        <dgm:presLayoutVars>
          <dgm:animLvl val="lvl"/>
          <dgm:resizeHandles val="exact"/>
        </dgm:presLayoutVars>
      </dgm:prSet>
      <dgm:spPr/>
    </dgm:pt>
    <dgm:pt modelId="{B7F25559-2509-487C-8EA3-7CB702F870CE}" type="pres">
      <dgm:prSet presAssocID="{D57A75C7-8405-46B7-B095-7BDA12B4AFE3}" presName="parentText" presStyleLbl="node1" presStyleIdx="0" presStyleCnt="4" custLinFactNeighborX="-1856">
        <dgm:presLayoutVars>
          <dgm:chMax val="0"/>
          <dgm:bulletEnabled val="1"/>
        </dgm:presLayoutVars>
      </dgm:prSet>
      <dgm:spPr/>
    </dgm:pt>
    <dgm:pt modelId="{FDB1961D-B9D3-4A6A-8FF3-3E4C3F65D56D}" type="pres">
      <dgm:prSet presAssocID="{CA223A9D-76D5-4F5A-AC9C-77E2E3CB1CE8}" presName="spacer" presStyleCnt="0"/>
      <dgm:spPr/>
    </dgm:pt>
    <dgm:pt modelId="{509ED58C-2DA8-4001-B987-466DBB143212}" type="pres">
      <dgm:prSet presAssocID="{ACEB6DFD-B6D8-4578-B208-177195A79C85}" presName="parentText" presStyleLbl="node1" presStyleIdx="1" presStyleCnt="4">
        <dgm:presLayoutVars>
          <dgm:chMax val="0"/>
          <dgm:bulletEnabled val="1"/>
        </dgm:presLayoutVars>
      </dgm:prSet>
      <dgm:spPr/>
    </dgm:pt>
    <dgm:pt modelId="{CB0F68F9-8D1B-4D8F-965D-B5CB5B833372}" type="pres">
      <dgm:prSet presAssocID="{B0B321E1-D8A4-4A16-A592-C06788D17715}" presName="spacer" presStyleCnt="0"/>
      <dgm:spPr/>
    </dgm:pt>
    <dgm:pt modelId="{6D134598-4383-4EFD-BCE8-D6C51753A926}" type="pres">
      <dgm:prSet presAssocID="{F34AB438-D954-43D3-9CFD-04192CCC6DB5}" presName="parentText" presStyleLbl="node1" presStyleIdx="2" presStyleCnt="4">
        <dgm:presLayoutVars>
          <dgm:chMax val="0"/>
          <dgm:bulletEnabled val="1"/>
        </dgm:presLayoutVars>
      </dgm:prSet>
      <dgm:spPr/>
    </dgm:pt>
    <dgm:pt modelId="{09933FAB-229F-4AFC-ADDB-1CB65A7CF830}" type="pres">
      <dgm:prSet presAssocID="{D7EC2D21-E102-4440-A2F1-2045B35658B2}" presName="spacer" presStyleCnt="0"/>
      <dgm:spPr/>
    </dgm:pt>
    <dgm:pt modelId="{6FDF9CEA-E209-4BEE-863B-33C9AE752695}" type="pres">
      <dgm:prSet presAssocID="{20B2E9DE-A741-4BA5-B80D-6D02CB987174}" presName="parentText" presStyleLbl="node1" presStyleIdx="3" presStyleCnt="4">
        <dgm:presLayoutVars>
          <dgm:chMax val="0"/>
          <dgm:bulletEnabled val="1"/>
        </dgm:presLayoutVars>
      </dgm:prSet>
      <dgm:spPr/>
    </dgm:pt>
  </dgm:ptLst>
  <dgm:cxnLst>
    <dgm:cxn modelId="{1AFA3D1C-D72F-41C0-AEB2-D10F12ECD586}" srcId="{CB394D78-6DA9-41AE-A09D-DEEEAE0F24FE}" destId="{F34AB438-D954-43D3-9CFD-04192CCC6DB5}" srcOrd="2" destOrd="0" parTransId="{C9C7B740-C618-4058-84D0-3D7A38F837B1}" sibTransId="{D7EC2D21-E102-4440-A2F1-2045B35658B2}"/>
    <dgm:cxn modelId="{30840172-8543-49D4-ACFC-5231FA329AC3}" srcId="{CB394D78-6DA9-41AE-A09D-DEEEAE0F24FE}" destId="{20B2E9DE-A741-4BA5-B80D-6D02CB987174}" srcOrd="3" destOrd="0" parTransId="{E981F6F7-8EDA-49EA-8217-B15E9D36CAFB}" sibTransId="{84B45226-EDFB-410F-99C7-343D47B25C4F}"/>
    <dgm:cxn modelId="{F6A37953-E744-4C65-AAC3-E85A91955F0A}" type="presOf" srcId="{ACEB6DFD-B6D8-4578-B208-177195A79C85}" destId="{509ED58C-2DA8-4001-B987-466DBB143212}" srcOrd="0" destOrd="0" presId="urn:microsoft.com/office/officeart/2005/8/layout/vList2"/>
    <dgm:cxn modelId="{B3585574-E247-4B1D-B48A-13E0F90F96D7}" type="presOf" srcId="{D57A75C7-8405-46B7-B095-7BDA12B4AFE3}" destId="{B7F25559-2509-487C-8EA3-7CB702F870CE}" srcOrd="0" destOrd="0" presId="urn:microsoft.com/office/officeart/2005/8/layout/vList2"/>
    <dgm:cxn modelId="{1E1E2059-3D3F-4420-ACC0-6A9BC275EDEB}" type="presOf" srcId="{F34AB438-D954-43D3-9CFD-04192CCC6DB5}" destId="{6D134598-4383-4EFD-BCE8-D6C51753A926}" srcOrd="0" destOrd="0" presId="urn:microsoft.com/office/officeart/2005/8/layout/vList2"/>
    <dgm:cxn modelId="{E02E97AD-DE48-4746-83A6-3B12B7E63570}" type="presOf" srcId="{CB394D78-6DA9-41AE-A09D-DEEEAE0F24FE}" destId="{CF80A7CC-176A-4CBD-A177-ED091A588FB3}" srcOrd="0" destOrd="0" presId="urn:microsoft.com/office/officeart/2005/8/layout/vList2"/>
    <dgm:cxn modelId="{45611AB0-9902-4BF9-B6F3-98204ACC84EB}" srcId="{CB394D78-6DA9-41AE-A09D-DEEEAE0F24FE}" destId="{ACEB6DFD-B6D8-4578-B208-177195A79C85}" srcOrd="1" destOrd="0" parTransId="{6742569D-0E2C-45BC-A260-60522B67D428}" sibTransId="{B0B321E1-D8A4-4A16-A592-C06788D17715}"/>
    <dgm:cxn modelId="{283709E6-540E-43D2-ABA5-09F4816E49F2}" type="presOf" srcId="{20B2E9DE-A741-4BA5-B80D-6D02CB987174}" destId="{6FDF9CEA-E209-4BEE-863B-33C9AE752695}" srcOrd="0" destOrd="0" presId="urn:microsoft.com/office/officeart/2005/8/layout/vList2"/>
    <dgm:cxn modelId="{82A56CF5-59DE-4E32-B587-357B0D8FD0B8}" srcId="{CB394D78-6DA9-41AE-A09D-DEEEAE0F24FE}" destId="{D57A75C7-8405-46B7-B095-7BDA12B4AFE3}" srcOrd="0" destOrd="0" parTransId="{DF57E5FC-E72C-4EAF-B145-8E5E388A9BA2}" sibTransId="{CA223A9D-76D5-4F5A-AC9C-77E2E3CB1CE8}"/>
    <dgm:cxn modelId="{19CFFD59-3AAE-456F-99C2-53C04928C8A9}" type="presParOf" srcId="{CF80A7CC-176A-4CBD-A177-ED091A588FB3}" destId="{B7F25559-2509-487C-8EA3-7CB702F870CE}" srcOrd="0" destOrd="0" presId="urn:microsoft.com/office/officeart/2005/8/layout/vList2"/>
    <dgm:cxn modelId="{02472179-3788-4B69-9C6E-9040841EB772}" type="presParOf" srcId="{CF80A7CC-176A-4CBD-A177-ED091A588FB3}" destId="{FDB1961D-B9D3-4A6A-8FF3-3E4C3F65D56D}" srcOrd="1" destOrd="0" presId="urn:microsoft.com/office/officeart/2005/8/layout/vList2"/>
    <dgm:cxn modelId="{3AB912B7-FBF1-404F-B072-CA840E38E305}" type="presParOf" srcId="{CF80A7CC-176A-4CBD-A177-ED091A588FB3}" destId="{509ED58C-2DA8-4001-B987-466DBB143212}" srcOrd="2" destOrd="0" presId="urn:microsoft.com/office/officeart/2005/8/layout/vList2"/>
    <dgm:cxn modelId="{9266756B-56E1-4B26-9D09-E2DA44701600}" type="presParOf" srcId="{CF80A7CC-176A-4CBD-A177-ED091A588FB3}" destId="{CB0F68F9-8D1B-4D8F-965D-B5CB5B833372}" srcOrd="3" destOrd="0" presId="urn:microsoft.com/office/officeart/2005/8/layout/vList2"/>
    <dgm:cxn modelId="{6EC2A0F7-F5EC-40DE-8658-1C8E52C231A3}" type="presParOf" srcId="{CF80A7CC-176A-4CBD-A177-ED091A588FB3}" destId="{6D134598-4383-4EFD-BCE8-D6C51753A926}" srcOrd="4" destOrd="0" presId="urn:microsoft.com/office/officeart/2005/8/layout/vList2"/>
    <dgm:cxn modelId="{421D6CBD-2CD1-4101-80C1-3D79405CD783}" type="presParOf" srcId="{CF80A7CC-176A-4CBD-A177-ED091A588FB3}" destId="{09933FAB-229F-4AFC-ADDB-1CB65A7CF830}" srcOrd="5" destOrd="0" presId="urn:microsoft.com/office/officeart/2005/8/layout/vList2"/>
    <dgm:cxn modelId="{FDC3A833-0A04-4C16-8983-4778603F2F42}" type="presParOf" srcId="{CF80A7CC-176A-4CBD-A177-ED091A588FB3}" destId="{6FDF9CEA-E209-4BEE-863B-33C9AE75269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916E3-6EA7-43CE-A730-27ABB063AFB3}">
      <dsp:nvSpPr>
        <dsp:cNvPr id="0" name=""/>
        <dsp:cNvSpPr/>
      </dsp:nvSpPr>
      <dsp:spPr>
        <a:xfrm>
          <a:off x="0" y="153156"/>
          <a:ext cx="6367912" cy="1484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When we visited the store to interview the owner, we came with a panel of questions, these questions included things such as:</a:t>
          </a:r>
        </a:p>
      </dsp:txBody>
      <dsp:txXfrm>
        <a:off x="72479" y="225635"/>
        <a:ext cx="6222954" cy="1339772"/>
      </dsp:txXfrm>
    </dsp:sp>
    <dsp:sp modelId="{D242AC26-E9EC-478A-8821-9986F1370BFB}">
      <dsp:nvSpPr>
        <dsp:cNvPr id="0" name=""/>
        <dsp:cNvSpPr/>
      </dsp:nvSpPr>
      <dsp:spPr>
        <a:xfrm>
          <a:off x="0" y="1637886"/>
          <a:ext cx="6367912" cy="139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What are the current systems you have in place?</a:t>
          </a:r>
        </a:p>
        <a:p>
          <a:pPr marL="228600" lvl="1" indent="-228600" algn="l" defTabSz="933450">
            <a:lnSpc>
              <a:spcPct val="90000"/>
            </a:lnSpc>
            <a:spcBef>
              <a:spcPct val="0"/>
            </a:spcBef>
            <a:spcAft>
              <a:spcPct val="20000"/>
            </a:spcAft>
            <a:buChar char="•"/>
          </a:pPr>
          <a:r>
            <a:rPr lang="en-US" sz="2100" kern="1200"/>
            <a:t>What changes need to be made to those?</a:t>
          </a:r>
        </a:p>
        <a:p>
          <a:pPr marL="228600" lvl="1" indent="-228600" algn="l" defTabSz="933450">
            <a:lnSpc>
              <a:spcPct val="90000"/>
            </a:lnSpc>
            <a:spcBef>
              <a:spcPct val="0"/>
            </a:spcBef>
            <a:spcAft>
              <a:spcPct val="20000"/>
            </a:spcAft>
            <a:buChar char="•"/>
          </a:pPr>
          <a:r>
            <a:rPr lang="en-US" sz="2100" kern="1200"/>
            <a:t>Are there any new systems you would be interested in?</a:t>
          </a:r>
        </a:p>
      </dsp:txBody>
      <dsp:txXfrm>
        <a:off x="0" y="1637886"/>
        <a:ext cx="6367912" cy="1397250"/>
      </dsp:txXfrm>
    </dsp:sp>
    <dsp:sp modelId="{AFA5327D-B77D-4050-B47D-CA9D721EBEBB}">
      <dsp:nvSpPr>
        <dsp:cNvPr id="0" name=""/>
        <dsp:cNvSpPr/>
      </dsp:nvSpPr>
      <dsp:spPr>
        <a:xfrm>
          <a:off x="0" y="3035136"/>
          <a:ext cx="6367912" cy="1484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After gaining some knowledge about the systems we asked about the information they would be storing.</a:t>
          </a:r>
        </a:p>
      </dsp:txBody>
      <dsp:txXfrm>
        <a:off x="72479" y="3107615"/>
        <a:ext cx="6222954" cy="1339772"/>
      </dsp:txXfrm>
    </dsp:sp>
    <dsp:sp modelId="{AFD68509-0A49-42B0-8413-66F9F9C408ED}">
      <dsp:nvSpPr>
        <dsp:cNvPr id="0" name=""/>
        <dsp:cNvSpPr/>
      </dsp:nvSpPr>
      <dsp:spPr>
        <a:xfrm>
          <a:off x="0" y="4519866"/>
          <a:ext cx="6367912" cy="1732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We asked if they wanted to track any of the following:</a:t>
          </a:r>
        </a:p>
        <a:p>
          <a:pPr marL="457200" lvl="2" indent="-228600" algn="l" defTabSz="933450">
            <a:lnSpc>
              <a:spcPct val="90000"/>
            </a:lnSpc>
            <a:spcBef>
              <a:spcPct val="0"/>
            </a:spcBef>
            <a:spcAft>
              <a:spcPct val="20000"/>
            </a:spcAft>
            <a:buChar char="•"/>
          </a:pPr>
          <a:r>
            <a:rPr lang="en-US" sz="2100" kern="1200"/>
            <a:t>Sales?</a:t>
          </a:r>
        </a:p>
        <a:p>
          <a:pPr marL="457200" lvl="2" indent="-228600" algn="l" defTabSz="933450">
            <a:lnSpc>
              <a:spcPct val="90000"/>
            </a:lnSpc>
            <a:spcBef>
              <a:spcPct val="0"/>
            </a:spcBef>
            <a:spcAft>
              <a:spcPct val="20000"/>
            </a:spcAft>
            <a:buChar char="•"/>
          </a:pPr>
          <a:r>
            <a:rPr lang="en-US" sz="2100" kern="1200"/>
            <a:t>Profit?</a:t>
          </a:r>
        </a:p>
        <a:p>
          <a:pPr marL="457200" lvl="2" indent="-228600" algn="l" defTabSz="933450">
            <a:lnSpc>
              <a:spcPct val="90000"/>
            </a:lnSpc>
            <a:spcBef>
              <a:spcPct val="0"/>
            </a:spcBef>
            <a:spcAft>
              <a:spcPct val="20000"/>
            </a:spcAft>
            <a:buChar char="•"/>
          </a:pPr>
          <a:r>
            <a:rPr lang="en-US" sz="2100" kern="1200"/>
            <a:t>Transactions?</a:t>
          </a:r>
        </a:p>
      </dsp:txBody>
      <dsp:txXfrm>
        <a:off x="0" y="4519866"/>
        <a:ext cx="6367912" cy="17325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7E5E-3F2C-4D8E-8D69-CE58B155EEAE}">
      <dsp:nvSpPr>
        <dsp:cNvPr id="0" name=""/>
        <dsp:cNvSpPr/>
      </dsp:nvSpPr>
      <dsp:spPr>
        <a:xfrm>
          <a:off x="0" y="146125"/>
          <a:ext cx="6367912" cy="19840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We learned from the interview that there was no formal system in place. </a:t>
          </a:r>
        </a:p>
      </dsp:txBody>
      <dsp:txXfrm>
        <a:off x="96852" y="242977"/>
        <a:ext cx="6174208" cy="1790323"/>
      </dsp:txXfrm>
    </dsp:sp>
    <dsp:sp modelId="{14137EDF-9428-4058-8800-063E4EFBCFA2}">
      <dsp:nvSpPr>
        <dsp:cNvPr id="0" name=""/>
        <dsp:cNvSpPr/>
      </dsp:nvSpPr>
      <dsp:spPr>
        <a:xfrm>
          <a:off x="0" y="2210792"/>
          <a:ext cx="6367912" cy="198402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All the information was stored by memory in the owner's head.</a:t>
          </a:r>
        </a:p>
      </dsp:txBody>
      <dsp:txXfrm>
        <a:off x="96852" y="2307644"/>
        <a:ext cx="6174208" cy="1790323"/>
      </dsp:txXfrm>
    </dsp:sp>
    <dsp:sp modelId="{6E8E84C4-3AC8-46C9-994B-2712EDA30B33}">
      <dsp:nvSpPr>
        <dsp:cNvPr id="0" name=""/>
        <dsp:cNvSpPr/>
      </dsp:nvSpPr>
      <dsp:spPr>
        <a:xfrm>
          <a:off x="0" y="4275460"/>
          <a:ext cx="6367912" cy="198402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Knowing this information combined with the lack of technical knowledge from the owner, we were able to design the system in the best way that we saw fit.</a:t>
          </a:r>
        </a:p>
      </dsp:txBody>
      <dsp:txXfrm>
        <a:off x="96852" y="4372312"/>
        <a:ext cx="6174208" cy="1790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9F1EC-F21C-4B09-A6B8-73676D635D49}">
      <dsp:nvSpPr>
        <dsp:cNvPr id="0" name=""/>
        <dsp:cNvSpPr/>
      </dsp:nvSpPr>
      <dsp:spPr>
        <a:xfrm>
          <a:off x="0" y="22103"/>
          <a:ext cx="10515600" cy="795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E5D83A-885A-43B1-8A7B-038F7B586572}">
      <dsp:nvSpPr>
        <dsp:cNvPr id="0" name=""/>
        <dsp:cNvSpPr/>
      </dsp:nvSpPr>
      <dsp:spPr>
        <a:xfrm>
          <a:off x="240707" y="201142"/>
          <a:ext cx="437650" cy="437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AEF3E-4F4B-4EEE-A267-15705F511411}">
      <dsp:nvSpPr>
        <dsp:cNvPr id="0" name=""/>
        <dsp:cNvSpPr/>
      </dsp:nvSpPr>
      <dsp:spPr>
        <a:xfrm>
          <a:off x="919066" y="22103"/>
          <a:ext cx="9596533" cy="79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15" tIns="84215" rIns="84215" bIns="84215"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rPr>
            <a:t>The main goal of this project is to help the store by combining all of its functions into one application. </a:t>
          </a:r>
        </a:p>
      </dsp:txBody>
      <dsp:txXfrm>
        <a:off x="919066" y="22103"/>
        <a:ext cx="9596533" cy="795728"/>
      </dsp:txXfrm>
    </dsp:sp>
    <dsp:sp modelId="{422CB587-AB18-45DD-B100-D65673B67991}">
      <dsp:nvSpPr>
        <dsp:cNvPr id="0" name=""/>
        <dsp:cNvSpPr/>
      </dsp:nvSpPr>
      <dsp:spPr>
        <a:xfrm>
          <a:off x="0" y="950453"/>
          <a:ext cx="10515600" cy="7957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02CACD-AC74-4A44-9751-240C02C899A3}">
      <dsp:nvSpPr>
        <dsp:cNvPr id="0" name=""/>
        <dsp:cNvSpPr/>
      </dsp:nvSpPr>
      <dsp:spPr>
        <a:xfrm>
          <a:off x="240707" y="1129492"/>
          <a:ext cx="437650" cy="437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B9ADE-C886-403A-A6EB-57CF8DD18FF3}">
      <dsp:nvSpPr>
        <dsp:cNvPr id="0" name=""/>
        <dsp:cNvSpPr/>
      </dsp:nvSpPr>
      <dsp:spPr>
        <a:xfrm>
          <a:off x="919066" y="950453"/>
          <a:ext cx="9596533" cy="79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15" tIns="84215" rIns="84215" bIns="84215"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rPr>
            <a:t>This will help the store by making it easier to sell things and it will give them access to stored data and transaction history. </a:t>
          </a:r>
        </a:p>
      </dsp:txBody>
      <dsp:txXfrm>
        <a:off x="919066" y="950453"/>
        <a:ext cx="9596533" cy="7957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25559-2509-487C-8EA3-7CB702F870CE}">
      <dsp:nvSpPr>
        <dsp:cNvPr id="0" name=""/>
        <dsp:cNvSpPr/>
      </dsp:nvSpPr>
      <dsp:spPr>
        <a:xfrm>
          <a:off x="0" y="51161"/>
          <a:ext cx="6098998" cy="11566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The cash register records transactions and sends them to database.</a:t>
          </a:r>
        </a:p>
      </dsp:txBody>
      <dsp:txXfrm>
        <a:off x="56463" y="107624"/>
        <a:ext cx="5986072" cy="1043728"/>
      </dsp:txXfrm>
    </dsp:sp>
    <dsp:sp modelId="{509ED58C-2DA8-4001-B987-466DBB143212}">
      <dsp:nvSpPr>
        <dsp:cNvPr id="0" name=""/>
        <dsp:cNvSpPr/>
      </dsp:nvSpPr>
      <dsp:spPr>
        <a:xfrm>
          <a:off x="0" y="1262536"/>
          <a:ext cx="6098998" cy="115665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The inventory system speeds up processes, identifies slow-moving or obsolete items, and even helps evaluate suppliers.</a:t>
          </a:r>
        </a:p>
      </dsp:txBody>
      <dsp:txXfrm>
        <a:off x="56463" y="1318999"/>
        <a:ext cx="5986072" cy="1043728"/>
      </dsp:txXfrm>
    </dsp:sp>
    <dsp:sp modelId="{6D134598-4383-4EFD-BCE8-D6C51753A926}">
      <dsp:nvSpPr>
        <dsp:cNvPr id="0" name=""/>
        <dsp:cNvSpPr/>
      </dsp:nvSpPr>
      <dsp:spPr>
        <a:xfrm>
          <a:off x="0" y="2473910"/>
          <a:ext cx="6098998" cy="115665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Employee Scheduler Application creates, edits and deletes employee schedules.</a:t>
          </a:r>
        </a:p>
      </dsp:txBody>
      <dsp:txXfrm>
        <a:off x="56463" y="2530373"/>
        <a:ext cx="5986072" cy="1043728"/>
      </dsp:txXfrm>
    </dsp:sp>
    <dsp:sp modelId="{6FDF9CEA-E209-4BEE-863B-33C9AE752695}">
      <dsp:nvSpPr>
        <dsp:cNvPr id="0" name=""/>
        <dsp:cNvSpPr/>
      </dsp:nvSpPr>
      <dsp:spPr>
        <a:xfrm>
          <a:off x="0" y="3685285"/>
          <a:ext cx="6098998" cy="115665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The mobile application allows employees to view their schedule</a:t>
          </a:r>
        </a:p>
      </dsp:txBody>
      <dsp:txXfrm>
        <a:off x="56463" y="3741748"/>
        <a:ext cx="5986072" cy="10437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CC78-8D97-4E6E-95E3-6D16961F7595}" type="datetimeFigureOut">
              <a:rPr lang="en-US" smtClean="0"/>
              <a:t>4/29/2021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B62B5-795E-48FF-9803-011A44BBB213}" type="slidenum">
              <a:rPr lang="en-US" smtClean="0"/>
              <a:t>‹#›</a:t>
            </a:fld>
            <a:endParaRPr lang="en-US"/>
          </a:p>
        </p:txBody>
      </p:sp>
    </p:spTree>
    <p:extLst>
      <p:ext uri="{BB962C8B-B14F-4D97-AF65-F5344CB8AC3E}">
        <p14:creationId xmlns:p14="http://schemas.microsoft.com/office/powerpoint/2010/main" val="274541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0B62B5-795E-48FF-9803-011A44BBB213}" type="slidenum">
              <a:rPr lang="en-US" smtClean="0"/>
              <a:t>9</a:t>
            </a:fld>
            <a:endParaRPr lang="en-US"/>
          </a:p>
        </p:txBody>
      </p:sp>
    </p:spTree>
    <p:extLst>
      <p:ext uri="{BB962C8B-B14F-4D97-AF65-F5344CB8AC3E}">
        <p14:creationId xmlns:p14="http://schemas.microsoft.com/office/powerpoint/2010/main" val="2071071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1330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37367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41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2899416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2242390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229946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C76379-5F2B-4E15-B710-024B0EB77FCB}"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4162259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C76379-5F2B-4E15-B710-024B0EB77FCB}" type="datetimeFigureOut">
              <a:rPr lang="en-US" smtClean="0"/>
              <a:t>4/29/2021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1017187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2C76379-5F2B-4E15-B710-024B0EB77FCB}" type="datetimeFigureOut">
              <a:rPr lang="en-US" smtClean="0"/>
              <a:t>4/29/2021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3171211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C76379-5F2B-4E15-B710-024B0EB77FCB}" type="datetimeFigureOut">
              <a:rPr lang="en-US" smtClean="0"/>
              <a:t>4/29/2021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4275143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C76379-5F2B-4E15-B710-024B0EB77FCB}"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173454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473650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C76379-5F2B-4E15-B710-024B0EB77FCB}"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886700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1575097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2221877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8257369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89093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17447474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1635137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C76379-5F2B-4E15-B710-024B0EB77FCB}"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42EF-0C4F-4FD0-BDEE-4AFFFB88902A}" type="slidenum">
              <a:rPr lang="en-US" smtClean="0"/>
              <a:t>‹#›</a:t>
            </a:fld>
            <a:endParaRPr lang="en-US"/>
          </a:p>
        </p:txBody>
      </p:sp>
    </p:spTree>
    <p:extLst>
      <p:ext uri="{BB962C8B-B14F-4D97-AF65-F5344CB8AC3E}">
        <p14:creationId xmlns:p14="http://schemas.microsoft.com/office/powerpoint/2010/main" val="117877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845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4020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750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7424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80890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1919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5359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5174389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2C76379-5F2B-4E15-B710-024B0EB77FCB}" type="datetimeFigureOut">
              <a:rPr lang="en-US" smtClean="0"/>
              <a:t>4/29/2021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69542EF-0C4F-4FD0-BDEE-4AFFFB88902A}" type="slidenum">
              <a:rPr lang="en-US" smtClean="0"/>
              <a:t>‹#›</a:t>
            </a:fld>
            <a:endParaRPr lang="en-US"/>
          </a:p>
        </p:txBody>
      </p:sp>
    </p:spTree>
    <p:extLst>
      <p:ext uri="{BB962C8B-B14F-4D97-AF65-F5344CB8AC3E}">
        <p14:creationId xmlns:p14="http://schemas.microsoft.com/office/powerpoint/2010/main" val="2107044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3.png"/><Relationship Id="rId4" Type="http://schemas.openxmlformats.org/officeDocument/2006/relationships/diagramQuickStyle" Target="../diagrams/quickStyle4.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82910" y="5242675"/>
            <a:ext cx="4330262" cy="683284"/>
          </a:xfrm>
        </p:spPr>
        <p:txBody>
          <a:bodyPr>
            <a:normAutofit/>
          </a:bodyPr>
          <a:lstStyle/>
          <a:p>
            <a:r>
              <a:rPr lang="en-US" sz="2000"/>
              <a:t>By - Bradd Martin, Timothy Hauser, Samir Ghigha, Neeraj Sharma</a:t>
            </a:r>
          </a:p>
        </p:txBody>
      </p:sp>
      <p:pic>
        <p:nvPicPr>
          <p:cNvPr id="12" name="Picture 11" descr="Text&#10;&#10;Description automatically generated with low confidence">
            <a:extLst>
              <a:ext uri="{FF2B5EF4-FFF2-40B4-BE49-F238E27FC236}">
                <a16:creationId xmlns:a16="http://schemas.microsoft.com/office/drawing/2014/main" id="{B5576516-4262-4C77-B322-678B86947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picture containing text, sign, outdoor, street&#10;&#10;Description automatically generated">
            <a:extLst>
              <a:ext uri="{FF2B5EF4-FFF2-40B4-BE49-F238E27FC236}">
                <a16:creationId xmlns:a16="http://schemas.microsoft.com/office/drawing/2014/main" id="{BF54F536-62A6-4190-B7CA-785E2087F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1A75C5-47ED-4F56-8A48-D268649F479C}"/>
              </a:ext>
            </a:extLst>
          </p:cNvPr>
          <p:cNvSpPr/>
          <p:nvPr/>
        </p:nvSpPr>
        <p:spPr>
          <a:xfrm>
            <a:off x="0" y="0"/>
            <a:ext cx="12191999"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night sky&#10;&#10;Description automatically generated">
            <a:extLst>
              <a:ext uri="{FF2B5EF4-FFF2-40B4-BE49-F238E27FC236}">
                <a16:creationId xmlns:a16="http://schemas.microsoft.com/office/drawing/2014/main" id="{DA7822DE-C4B5-4DAE-8E9F-4488576B0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7340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7BE7B5-6CD4-4699-B55F-06C3427A8709}"/>
              </a:ext>
            </a:extLst>
          </p:cNvPr>
          <p:cNvSpPr/>
          <p:nvPr/>
        </p:nvSpPr>
        <p:spPr>
          <a:xfrm>
            <a:off x="0" y="0"/>
            <a:ext cx="1219199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B7AD47E6-258D-43BE-B934-FBF7651A8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167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solidFill>
                  <a:schemeClr val="accent2">
                    <a:lumMod val="75000"/>
                  </a:schemeClr>
                </a:solidFill>
                <a:latin typeface="Calibri"/>
                <a:cs typeface="Calibri"/>
              </a:rPr>
              <a:t>Database</a:t>
            </a:r>
            <a:endParaRPr lang="en-US" sz="4000">
              <a:solidFill>
                <a:schemeClr val="accent2">
                  <a:lumMod val="75000"/>
                </a:schemeClr>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480569"/>
            <a:ext cx="10515600" cy="4957113"/>
          </a:xfrm>
        </p:spPr>
        <p:txBody>
          <a:bodyPr vert="horz" lIns="91440" tIns="45720" rIns="91440" bIns="45720" rtlCol="0" anchor="t">
            <a:noAutofit/>
          </a:bodyPr>
          <a:lstStyle/>
          <a:p>
            <a:r>
              <a:rPr lang="en-US" sz="2000"/>
              <a:t>Golden India Database were designed with the database concept and business functionality.</a:t>
            </a:r>
          </a:p>
          <a:p>
            <a:r>
              <a:rPr lang="en-US" sz="2000"/>
              <a:t>A well-designed database always performs better. Before designing a database, we always should consider the basic things: </a:t>
            </a:r>
          </a:p>
          <a:p>
            <a:pPr lvl="1"/>
            <a:r>
              <a:rPr lang="en-US" sz="2000"/>
              <a:t>The purpose of the database</a:t>
            </a:r>
          </a:p>
          <a:p>
            <a:pPr lvl="1"/>
            <a:r>
              <a:rPr lang="en-US" sz="2000"/>
              <a:t>The design whether it is fit with the plan or how it affects</a:t>
            </a:r>
          </a:p>
          <a:p>
            <a:pPr lvl="1"/>
            <a:r>
              <a:rPr lang="en-US" sz="2000"/>
              <a:t>The normalization rules that prevent mistakes in the database design</a:t>
            </a:r>
          </a:p>
          <a:p>
            <a:pPr lvl="1"/>
            <a:r>
              <a:rPr lang="en-US" sz="2000"/>
              <a:t>The Data integrity protection </a:t>
            </a:r>
          </a:p>
          <a:p>
            <a:pPr lvl="1"/>
            <a:r>
              <a:rPr lang="en-US" sz="2000"/>
              <a:t>The security requirements and user permissions</a:t>
            </a:r>
          </a:p>
          <a:p>
            <a:pPr lvl="1"/>
            <a:r>
              <a:rPr lang="en-US" sz="2000"/>
              <a:t>The backup and recovery </a:t>
            </a:r>
          </a:p>
          <a:p>
            <a:pPr lvl="1"/>
            <a:r>
              <a:rPr lang="en-US" sz="2000"/>
              <a:t>Restoring database</a:t>
            </a:r>
          </a:p>
          <a:p>
            <a:pPr lvl="1"/>
            <a:r>
              <a:rPr lang="en-US" sz="2000"/>
              <a:t>The roles and responsibilities </a:t>
            </a:r>
          </a:p>
          <a:p>
            <a:pPr lvl="1"/>
            <a:endParaRPr lang="en-US" sz="2000"/>
          </a:p>
          <a:p>
            <a:pPr lvl="1"/>
            <a:endParaRPr lang="en-US"/>
          </a:p>
          <a:p>
            <a:endParaRPr lang="en-US"/>
          </a:p>
        </p:txBody>
      </p:sp>
    </p:spTree>
    <p:extLst>
      <p:ext uri="{BB962C8B-B14F-4D97-AF65-F5344CB8AC3E}">
        <p14:creationId xmlns:p14="http://schemas.microsoft.com/office/powerpoint/2010/main" val="695884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12125" y="112963"/>
            <a:ext cx="9144000" cy="1347702"/>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a:ln>
                  <a:noFill/>
                </a:ln>
                <a:solidFill>
                  <a:schemeClr val="accent2">
                    <a:lumMod val="75000"/>
                  </a:schemeClr>
                </a:solidFill>
                <a:effectLst/>
                <a:uLnTx/>
                <a:uFillTx/>
                <a:latin typeface="Calibri" panose="020F0502020204030204" pitchFamily="34" charset="0"/>
                <a:cs typeface="Calibri" panose="020F0502020204030204" pitchFamily="34" charset="0"/>
              </a:rPr>
              <a:t>Relational Database Management System (RDBMS)</a:t>
            </a:r>
          </a:p>
        </p:txBody>
      </p:sp>
      <p:sp>
        <p:nvSpPr>
          <p:cNvPr id="3" name="Subtitle 2"/>
          <p:cNvSpPr>
            <a:spLocks noGrp="1"/>
          </p:cNvSpPr>
          <p:nvPr>
            <p:ph type="subTitle" idx="1"/>
          </p:nvPr>
        </p:nvSpPr>
        <p:spPr>
          <a:xfrm>
            <a:off x="617517" y="1728795"/>
            <a:ext cx="11222182" cy="3844468"/>
          </a:xfrm>
        </p:spPr>
        <p:txBody>
          <a:bodyPr>
            <a:normAutofit/>
          </a:bodyPr>
          <a:lstStyle/>
          <a:p>
            <a:endParaRPr lang="en-US" sz="2000"/>
          </a:p>
          <a:p>
            <a:pPr marL="342900" indent="-342900" algn="l">
              <a:buFont typeface="Wingdings" panose="05000000000000000000" pitchFamily="2" charset="2"/>
              <a:buChar char="§"/>
            </a:pPr>
            <a:r>
              <a:rPr lang="en-US" sz="2000"/>
              <a:t>RDBMS stands for Relational Database Management System. It is  structured in database tables, fields and records. </a:t>
            </a:r>
          </a:p>
          <a:p>
            <a:pPr marL="342900" indent="-342900" algn="l">
              <a:buFont typeface="Wingdings" panose="05000000000000000000" pitchFamily="2" charset="2"/>
              <a:buChar char="§"/>
            </a:pPr>
            <a:r>
              <a:rPr lang="en-US" sz="2000"/>
              <a:t>Each RDBMS table consists of database table rows, and each table row consists of one or more database table fields.</a:t>
            </a:r>
          </a:p>
          <a:p>
            <a:pPr marL="342900" indent="-342900" algn="l">
              <a:buFont typeface="Wingdings" panose="05000000000000000000" pitchFamily="2" charset="2"/>
              <a:buChar char="§"/>
            </a:pPr>
            <a:r>
              <a:rPr lang="en-US" sz="2000"/>
              <a:t>RDBMS store the data into collection of tables, provide relational operators to manipulate the data stored into the database tables. </a:t>
            </a:r>
          </a:p>
          <a:p>
            <a:pPr marL="342900" indent="-342900" algn="l">
              <a:buFont typeface="Wingdings" panose="05000000000000000000" pitchFamily="2" charset="2"/>
              <a:buChar char="§"/>
            </a:pPr>
            <a:r>
              <a:rPr lang="en-US" sz="2000"/>
              <a:t>Most RDBMS use SQL as database query language. The most popular RDBMS are MS SQL Server, DB2, Oracle and MySQL. </a:t>
            </a:r>
          </a:p>
          <a:p>
            <a:endParaRPr lang="en-US" sz="2000"/>
          </a:p>
        </p:txBody>
      </p:sp>
    </p:spTree>
    <p:extLst>
      <p:ext uri="{BB962C8B-B14F-4D97-AF65-F5344CB8AC3E}">
        <p14:creationId xmlns:p14="http://schemas.microsoft.com/office/powerpoint/2010/main" val="191622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633"/>
            <a:ext cx="10515600" cy="1325563"/>
          </a:xfrm>
        </p:spPr>
        <p:txBody>
          <a:bodyPr/>
          <a:lstStyle/>
          <a:p>
            <a:r>
              <a:rPr lang="en-US">
                <a:solidFill>
                  <a:schemeClr val="accent2">
                    <a:lumMod val="75000"/>
                  </a:schemeClr>
                </a:solidFill>
                <a:latin typeface="Calibri" panose="020F0502020204030204" pitchFamily="34" charset="0"/>
                <a:cs typeface="Calibri" panose="020F0502020204030204" pitchFamily="34" charset="0"/>
              </a:rPr>
              <a:t>Database Entity-Relation Diagram (ERD)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145" y="1021278"/>
            <a:ext cx="10331533" cy="5700156"/>
          </a:xfrm>
        </p:spPr>
      </p:pic>
    </p:spTree>
    <p:extLst>
      <p:ext uri="{BB962C8B-B14F-4D97-AF65-F5344CB8AC3E}">
        <p14:creationId xmlns:p14="http://schemas.microsoft.com/office/powerpoint/2010/main" val="416396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lumMod val="75000"/>
                  </a:schemeClr>
                </a:solidFill>
                <a:latin typeface="Calibri" panose="020F0502020204030204" pitchFamily="34" charset="0"/>
                <a:cs typeface="Calibri" panose="020F0502020204030204" pitchFamily="34" charset="0"/>
              </a:rPr>
              <a:t>SQL – Querying the Database</a:t>
            </a:r>
          </a:p>
        </p:txBody>
      </p:sp>
      <p:pic>
        <p:nvPicPr>
          <p:cNvPr id="4" name="Content Placeholder 3"/>
          <p:cNvPicPr>
            <a:picLocks noGrp="1" noChangeAspect="1"/>
          </p:cNvPicPr>
          <p:nvPr>
            <p:ph idx="1"/>
          </p:nvPr>
        </p:nvPicPr>
        <p:blipFill>
          <a:blip r:embed="rId2"/>
          <a:stretch>
            <a:fillRect/>
          </a:stretch>
        </p:blipFill>
        <p:spPr>
          <a:xfrm>
            <a:off x="1448790" y="1825624"/>
            <a:ext cx="8253350" cy="4824557"/>
          </a:xfrm>
          <a:prstGeom prst="rect">
            <a:avLst/>
          </a:prstGeom>
        </p:spPr>
      </p:pic>
    </p:spTree>
    <p:extLst>
      <p:ext uri="{BB962C8B-B14F-4D97-AF65-F5344CB8AC3E}">
        <p14:creationId xmlns:p14="http://schemas.microsoft.com/office/powerpoint/2010/main" val="211082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8657"/>
          </a:xfrm>
        </p:spPr>
        <p:txBody>
          <a:bodyPr>
            <a:normAutofit/>
          </a:bodyPr>
          <a:lstStyle/>
          <a:p>
            <a:r>
              <a:rPr lang="en-US" sz="4000">
                <a:solidFill>
                  <a:schemeClr val="accent2">
                    <a:lumMod val="75000"/>
                  </a:schemeClr>
                </a:solidFill>
                <a:latin typeface="Calibri" panose="020F0502020204030204" pitchFamily="34" charset="0"/>
                <a:cs typeface="Calibri" panose="020F0502020204030204" pitchFamily="34" charset="0"/>
              </a:rPr>
              <a:t>Example – Employee Table</a:t>
            </a:r>
          </a:p>
        </p:txBody>
      </p:sp>
      <p:sp>
        <p:nvSpPr>
          <p:cNvPr id="3" name="Content Placeholder 2"/>
          <p:cNvSpPr>
            <a:spLocks noGrp="1"/>
          </p:cNvSpPr>
          <p:nvPr>
            <p:ph idx="1"/>
          </p:nvPr>
        </p:nvSpPr>
        <p:spPr>
          <a:xfrm>
            <a:off x="838201" y="1163782"/>
            <a:ext cx="8519556" cy="5284519"/>
          </a:xfrm>
        </p:spPr>
        <p:txBody>
          <a:bodyPr>
            <a:normAutofit fontScale="77500" lnSpcReduction="20000"/>
          </a:bodyPr>
          <a:lstStyle/>
          <a:p>
            <a:pPr marL="0" indent="0">
              <a:lnSpc>
                <a:spcPct val="120000"/>
              </a:lnSpc>
              <a:buNone/>
            </a:pPr>
            <a:r>
              <a:rPr lang="en-US"/>
              <a:t>CREATE TABLE [</a:t>
            </a:r>
            <a:r>
              <a:rPr lang="en-US" err="1"/>
              <a:t>dbo</a:t>
            </a:r>
            <a:r>
              <a:rPr lang="en-US"/>
              <a:t>].[Employee]( [</a:t>
            </a:r>
            <a:r>
              <a:rPr lang="en-US" err="1"/>
              <a:t>Employee_ID</a:t>
            </a:r>
            <a:r>
              <a:rPr lang="en-US"/>
              <a:t>] [</a:t>
            </a:r>
            <a:r>
              <a:rPr lang="en-US" err="1"/>
              <a:t>int</a:t>
            </a:r>
            <a:r>
              <a:rPr lang="en-US"/>
              <a:t>] IDENTITY(1,1) NOT NULL, </a:t>
            </a:r>
          </a:p>
          <a:p>
            <a:pPr marL="0" indent="0">
              <a:lnSpc>
                <a:spcPct val="120000"/>
              </a:lnSpc>
              <a:buNone/>
            </a:pPr>
            <a:r>
              <a:rPr lang="en-US"/>
              <a:t>[</a:t>
            </a:r>
            <a:r>
              <a:rPr lang="en-US" err="1"/>
              <a:t>Employee_First_Name</a:t>
            </a:r>
            <a:r>
              <a:rPr lang="en-US"/>
              <a:t>] [varchar](255) NOT NULL, </a:t>
            </a:r>
          </a:p>
          <a:p>
            <a:pPr marL="0" indent="0">
              <a:lnSpc>
                <a:spcPct val="120000"/>
              </a:lnSpc>
              <a:buNone/>
            </a:pPr>
            <a:r>
              <a:rPr lang="en-US"/>
              <a:t>[</a:t>
            </a:r>
            <a:r>
              <a:rPr lang="en-US" err="1"/>
              <a:t>Employee_Last_Name</a:t>
            </a:r>
            <a:r>
              <a:rPr lang="en-US"/>
              <a:t>] [varchar](255) NOT NULL, </a:t>
            </a:r>
          </a:p>
          <a:p>
            <a:pPr marL="0" indent="0">
              <a:lnSpc>
                <a:spcPct val="120000"/>
              </a:lnSpc>
              <a:buNone/>
            </a:pPr>
            <a:r>
              <a:rPr lang="en-US"/>
              <a:t>[</a:t>
            </a:r>
            <a:r>
              <a:rPr lang="en-US" err="1"/>
              <a:t>Employee_Email</a:t>
            </a:r>
            <a:r>
              <a:rPr lang="en-US"/>
              <a:t>] [varchar](255) NOT NULL, </a:t>
            </a:r>
          </a:p>
          <a:p>
            <a:pPr marL="0" indent="0">
              <a:lnSpc>
                <a:spcPct val="120000"/>
              </a:lnSpc>
              <a:buNone/>
            </a:pPr>
            <a:r>
              <a:rPr lang="en-US"/>
              <a:t>[</a:t>
            </a:r>
            <a:r>
              <a:rPr lang="en-US" err="1"/>
              <a:t>Address_id</a:t>
            </a:r>
            <a:r>
              <a:rPr lang="en-US"/>
              <a:t>] [</a:t>
            </a:r>
            <a:r>
              <a:rPr lang="en-US" err="1"/>
              <a:t>int</a:t>
            </a:r>
            <a:r>
              <a:rPr lang="en-US"/>
              <a:t>] NULL, </a:t>
            </a:r>
          </a:p>
          <a:p>
            <a:pPr marL="0" indent="0">
              <a:lnSpc>
                <a:spcPct val="120000"/>
              </a:lnSpc>
              <a:buNone/>
            </a:pPr>
            <a:r>
              <a:rPr lang="en-US"/>
              <a:t>[</a:t>
            </a:r>
            <a:r>
              <a:rPr lang="en-US" err="1"/>
              <a:t>Employee_Phone</a:t>
            </a:r>
            <a:r>
              <a:rPr lang="en-US"/>
              <a:t>] [varchar](10) NULL, </a:t>
            </a:r>
          </a:p>
          <a:p>
            <a:pPr marL="0" indent="0">
              <a:lnSpc>
                <a:spcPct val="120000"/>
              </a:lnSpc>
              <a:buNone/>
            </a:pPr>
            <a:r>
              <a:rPr lang="en-US"/>
              <a:t>[Password] [varchar](100) NULL, </a:t>
            </a:r>
          </a:p>
          <a:p>
            <a:pPr marL="0" indent="0">
              <a:lnSpc>
                <a:spcPct val="120000"/>
              </a:lnSpc>
              <a:buNone/>
            </a:pPr>
            <a:r>
              <a:rPr lang="en-US"/>
              <a:t>[</a:t>
            </a:r>
            <a:r>
              <a:rPr lang="en-US" err="1"/>
              <a:t>emp_pwd_enc</a:t>
            </a:r>
            <a:r>
              <a:rPr lang="en-US"/>
              <a:t>] [</a:t>
            </a:r>
            <a:r>
              <a:rPr lang="en-US" err="1"/>
              <a:t>varbinary</a:t>
            </a:r>
            <a:r>
              <a:rPr lang="en-US"/>
              <a:t>](128) NULL, </a:t>
            </a:r>
          </a:p>
          <a:p>
            <a:pPr marL="0" indent="0">
              <a:lnSpc>
                <a:spcPct val="120000"/>
              </a:lnSpc>
              <a:buNone/>
            </a:pPr>
            <a:r>
              <a:rPr lang="en-US"/>
              <a:t>PRIMARY KEY CLUSTERED  ( [</a:t>
            </a:r>
            <a:r>
              <a:rPr lang="en-US" err="1"/>
              <a:t>Employee_ID</a:t>
            </a:r>
            <a:r>
              <a:rPr lang="en-US"/>
              <a:t>] ASC </a:t>
            </a:r>
          </a:p>
          <a:p>
            <a:pPr marL="0" indent="0">
              <a:lnSpc>
                <a:spcPct val="120000"/>
              </a:lnSpc>
              <a:buNone/>
            </a:pPr>
            <a:r>
              <a:rPr lang="en-US"/>
              <a:t>)WITH (PAD_INDEX = OFF, STATISTICS_NORECOMPUTE = OFF, IGNORE_DUP_KEY = OFF, ALLOW_ROW_LOCKS = ON, ALLOW_PAGE_LOCKS = ON) ON [PRIMARY] ) ON [PRIMARY] </a:t>
            </a:r>
          </a:p>
          <a:p>
            <a:pPr marL="0" indent="0">
              <a:lnSpc>
                <a:spcPct val="120000"/>
              </a:lnSpc>
              <a:buNone/>
            </a:pPr>
            <a:r>
              <a:rPr lang="en-US"/>
              <a:t>GO </a:t>
            </a:r>
          </a:p>
          <a:p>
            <a:pPr marL="0" indent="0">
              <a:lnSpc>
                <a:spcPct val="120000"/>
              </a:lnSpc>
              <a:buNone/>
            </a:pPr>
            <a:r>
              <a:rPr lang="en-US"/>
              <a:t>/****** Object:  Table [</a:t>
            </a:r>
            <a:r>
              <a:rPr lang="en-US" err="1"/>
              <a:t>dbo</a:t>
            </a:r>
            <a:r>
              <a:rPr lang="en-US"/>
              <a:t>].[</a:t>
            </a:r>
            <a:r>
              <a:rPr lang="en-US" err="1"/>
              <a:t>Employee_Tracking</a:t>
            </a:r>
            <a:r>
              <a:rPr lang="en-US"/>
              <a:t>]    Script Date: 4/22/2021 9:13:19 PM ******/ </a:t>
            </a:r>
          </a:p>
          <a:p>
            <a:pPr marL="0" indent="0">
              <a:lnSpc>
                <a:spcPct val="120000"/>
              </a:lnSpc>
              <a:buNone/>
            </a:pPr>
            <a:r>
              <a:rPr lang="en-US"/>
              <a:t>SET ANSI_NULLS ON </a:t>
            </a:r>
          </a:p>
          <a:p>
            <a:pPr marL="0" indent="0">
              <a:lnSpc>
                <a:spcPct val="120000"/>
              </a:lnSpc>
              <a:buNone/>
            </a:pPr>
            <a:r>
              <a:rPr lang="en-US"/>
              <a:t>GO </a:t>
            </a:r>
          </a:p>
          <a:p>
            <a:pPr marL="0" indent="0">
              <a:lnSpc>
                <a:spcPct val="120000"/>
              </a:lnSpc>
              <a:buNone/>
            </a:pPr>
            <a:r>
              <a:rPr lang="en-US"/>
              <a:t>SET QUOTED_IDENTIFIER ON </a:t>
            </a:r>
          </a:p>
        </p:txBody>
      </p:sp>
    </p:spTree>
    <p:extLst>
      <p:ext uri="{BB962C8B-B14F-4D97-AF65-F5344CB8AC3E}">
        <p14:creationId xmlns:p14="http://schemas.microsoft.com/office/powerpoint/2010/main" val="204957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lumMod val="75000"/>
                  </a:schemeClr>
                </a:solidFill>
                <a:latin typeface="+mn-lt"/>
              </a:rPr>
              <a:t>Data Integrity</a:t>
            </a:r>
          </a:p>
        </p:txBody>
      </p:sp>
      <p:sp>
        <p:nvSpPr>
          <p:cNvPr id="3" name="Content Placeholder 2"/>
          <p:cNvSpPr>
            <a:spLocks noGrp="1"/>
          </p:cNvSpPr>
          <p:nvPr>
            <p:ph idx="1"/>
          </p:nvPr>
        </p:nvSpPr>
        <p:spPr>
          <a:xfrm>
            <a:off x="677334" y="1877912"/>
            <a:ext cx="8596668" cy="4433837"/>
          </a:xfrm>
        </p:spPr>
        <p:txBody>
          <a:bodyPr vert="horz" lIns="91440" tIns="45720" rIns="91440" bIns="45720" rtlCol="0" anchor="t">
            <a:normAutofit/>
          </a:bodyPr>
          <a:lstStyle/>
          <a:p>
            <a:r>
              <a:rPr lang="en-US" sz="2000"/>
              <a:t>Enforcing data integrity ensures the quality of the data in the database, and common forms of data integrity is referential integrity. </a:t>
            </a:r>
          </a:p>
          <a:p>
            <a:r>
              <a:rPr lang="en-US" sz="2000"/>
              <a:t>Referential integrity preserves the defined relationships between tables when records are entered or deleted. </a:t>
            </a:r>
          </a:p>
          <a:p>
            <a:r>
              <a:rPr lang="en-US" sz="2000"/>
              <a:t>In SQL Server, referential integrity is based on relationships between foreign keys and primary keys or between foreign keys and unique keys. </a:t>
            </a:r>
          </a:p>
          <a:p>
            <a:r>
              <a:rPr lang="en-US" sz="2000"/>
              <a:t>Referential integrity ensures that key values are consistent across tables. Such consistency requires that there be no references to nonexistent values and that if a key value changes, all references to it change consistently throughout the database. </a:t>
            </a:r>
          </a:p>
          <a:p>
            <a:endParaRPr lang="en-US"/>
          </a:p>
        </p:txBody>
      </p:sp>
    </p:spTree>
    <p:extLst>
      <p:ext uri="{BB962C8B-B14F-4D97-AF65-F5344CB8AC3E}">
        <p14:creationId xmlns:p14="http://schemas.microsoft.com/office/powerpoint/2010/main" val="509713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44" y="253181"/>
            <a:ext cx="8596668" cy="1320800"/>
          </a:xfrm>
        </p:spPr>
        <p:txBody>
          <a:bodyPr>
            <a:normAutofit/>
          </a:bodyPr>
          <a:lstStyle/>
          <a:p>
            <a:r>
              <a:rPr lang="en-US" sz="4000">
                <a:solidFill>
                  <a:schemeClr val="accent2">
                    <a:lumMod val="75000"/>
                  </a:schemeClr>
                </a:solidFill>
                <a:latin typeface="+mn-lt"/>
              </a:rPr>
              <a:t>Data Security</a:t>
            </a:r>
          </a:p>
        </p:txBody>
      </p:sp>
      <p:sp>
        <p:nvSpPr>
          <p:cNvPr id="3" name="Content Placeholder 2"/>
          <p:cNvSpPr>
            <a:spLocks noGrp="1"/>
          </p:cNvSpPr>
          <p:nvPr>
            <p:ph idx="1"/>
          </p:nvPr>
        </p:nvSpPr>
        <p:spPr>
          <a:xfrm>
            <a:off x="838200" y="1825625"/>
            <a:ext cx="10515600" cy="2090059"/>
          </a:xfrm>
        </p:spPr>
        <p:txBody>
          <a:bodyPr vert="horz" lIns="91440" tIns="45720" rIns="91440" bIns="45720" rtlCol="0" anchor="t">
            <a:normAutofit lnSpcReduction="10000"/>
          </a:bodyPr>
          <a:lstStyle/>
          <a:p>
            <a:r>
              <a:rPr lang="en-US" sz="2000"/>
              <a:t>One of the functions of a database is to protect the data by preventing certain users from seeing or changing highly sensitive data and preventing all users from making costly mistakes. </a:t>
            </a:r>
          </a:p>
          <a:p>
            <a:endParaRPr lang="en-US" sz="2000"/>
          </a:p>
          <a:p>
            <a:r>
              <a:rPr lang="en-US" sz="2000"/>
              <a:t>For this reason, each application will use a separate user with specific permissions to only the data needed to provide a successful implementation. </a:t>
            </a:r>
          </a:p>
          <a:p>
            <a:endParaRPr lang="en-US"/>
          </a:p>
        </p:txBody>
      </p:sp>
    </p:spTree>
    <p:extLst>
      <p:ext uri="{BB962C8B-B14F-4D97-AF65-F5344CB8AC3E}">
        <p14:creationId xmlns:p14="http://schemas.microsoft.com/office/powerpoint/2010/main" val="427004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lumMod val="75000"/>
                  </a:schemeClr>
                </a:solidFill>
              </a:rPr>
              <a:t>Data Backup and Recovery</a:t>
            </a:r>
          </a:p>
        </p:txBody>
      </p:sp>
      <p:sp>
        <p:nvSpPr>
          <p:cNvPr id="3" name="Content Placeholder 2"/>
          <p:cNvSpPr>
            <a:spLocks noGrp="1"/>
          </p:cNvSpPr>
          <p:nvPr>
            <p:ph idx="1"/>
          </p:nvPr>
        </p:nvSpPr>
        <p:spPr>
          <a:xfrm>
            <a:off x="465221" y="1427747"/>
            <a:ext cx="10888579" cy="5181600"/>
          </a:xfrm>
        </p:spPr>
        <p:txBody>
          <a:bodyPr>
            <a:normAutofit fontScale="77500" lnSpcReduction="20000"/>
          </a:bodyPr>
          <a:lstStyle/>
          <a:p>
            <a:r>
              <a:rPr lang="en-US" sz="2600"/>
              <a:t>Full Backup</a:t>
            </a:r>
          </a:p>
          <a:p>
            <a:pPr lvl="1"/>
            <a:r>
              <a:rPr lang="en-US" sz="2200"/>
              <a:t>Complete a full backup up the database right up to the point where the database finishes.</a:t>
            </a:r>
          </a:p>
          <a:p>
            <a:pPr lvl="1"/>
            <a:r>
              <a:rPr lang="en-US" sz="2200"/>
              <a:t>Backup all tables, indexes, system tables and the database object in those tables.</a:t>
            </a:r>
          </a:p>
          <a:p>
            <a:r>
              <a:rPr lang="en-US" sz="2600"/>
              <a:t>Differential Backup</a:t>
            </a:r>
          </a:p>
          <a:p>
            <a:pPr lvl="1"/>
            <a:r>
              <a:rPr lang="en-US" sz="2200"/>
              <a:t>Creates a backup of the changes made to the database since the last full back up</a:t>
            </a:r>
          </a:p>
          <a:p>
            <a:pPr lvl="1"/>
            <a:r>
              <a:rPr lang="en-US" sz="2200"/>
              <a:t>It does not keep track of all transaction, so it does not provide the ability to restore to a point in time.</a:t>
            </a:r>
          </a:p>
          <a:p>
            <a:r>
              <a:rPr lang="en-US" sz="2600"/>
              <a:t>Transaction log backup</a:t>
            </a:r>
          </a:p>
          <a:p>
            <a:pPr lvl="1"/>
            <a:r>
              <a:rPr lang="en-US" sz="2200"/>
              <a:t>It keeps log of each transaction and provide ability to roll forward or roll back to a specific point.</a:t>
            </a:r>
          </a:p>
          <a:p>
            <a:pPr lvl="1"/>
            <a:r>
              <a:rPr lang="en-US" sz="2200"/>
              <a:t>When the transaction log is backed up the log is truncated.</a:t>
            </a:r>
          </a:p>
          <a:p>
            <a:pPr marL="457200" lvl="1" indent="0">
              <a:buNone/>
            </a:pPr>
            <a:endParaRPr lang="en-US" sz="2200"/>
          </a:p>
          <a:p>
            <a:r>
              <a:rPr lang="en-US" sz="2600"/>
              <a:t>File groups</a:t>
            </a:r>
          </a:p>
          <a:p>
            <a:pPr lvl="1"/>
            <a:r>
              <a:rPr lang="en-US" sz="2200"/>
              <a:t>It allows user to place table, indexes and other database object into specific database file.</a:t>
            </a:r>
          </a:p>
          <a:p>
            <a:pPr lvl="1"/>
            <a:r>
              <a:rPr lang="en-US" sz="2200"/>
              <a:t>It can be backed up and restores individually or groups.</a:t>
            </a:r>
          </a:p>
          <a:p>
            <a:pPr lvl="1"/>
            <a:r>
              <a:rPr lang="en-US" sz="2200"/>
              <a:t>Useful when time restrain prevent full backups.</a:t>
            </a:r>
          </a:p>
          <a:p>
            <a:pPr marL="457200" lvl="1" indent="0">
              <a:buNone/>
            </a:pPr>
            <a:endParaRPr lang="en-US"/>
          </a:p>
          <a:p>
            <a:pPr lvl="1"/>
            <a:endParaRPr lang="en-US"/>
          </a:p>
        </p:txBody>
      </p:sp>
    </p:spTree>
    <p:extLst>
      <p:ext uri="{BB962C8B-B14F-4D97-AF65-F5344CB8AC3E}">
        <p14:creationId xmlns:p14="http://schemas.microsoft.com/office/powerpoint/2010/main" val="972859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4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6"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4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7BD94-EB1E-4384-8222-F230DA032425}"/>
              </a:ext>
            </a:extLst>
          </p:cNvPr>
          <p:cNvSpPr>
            <a:spLocks noGrp="1"/>
          </p:cNvSpPr>
          <p:nvPr>
            <p:ph type="title"/>
          </p:nvPr>
        </p:nvSpPr>
        <p:spPr>
          <a:xfrm>
            <a:off x="1043631" y="873940"/>
            <a:ext cx="5052369" cy="1035781"/>
          </a:xfrm>
        </p:spPr>
        <p:txBody>
          <a:bodyPr anchor="ctr">
            <a:normAutofit/>
          </a:bodyPr>
          <a:lstStyle/>
          <a:p>
            <a:r>
              <a:rPr lang="en-US" sz="3600"/>
              <a:t>Business Situation</a:t>
            </a:r>
          </a:p>
        </p:txBody>
      </p:sp>
      <p:sp>
        <p:nvSpPr>
          <p:cNvPr id="3" name="Content Placeholder 2">
            <a:extLst>
              <a:ext uri="{FF2B5EF4-FFF2-40B4-BE49-F238E27FC236}">
                <a16:creationId xmlns:a16="http://schemas.microsoft.com/office/drawing/2014/main" id="{D0798F7D-15DE-4D6A-8B4D-BB005FF8033C}"/>
              </a:ext>
            </a:extLst>
          </p:cNvPr>
          <p:cNvSpPr>
            <a:spLocks noGrp="1"/>
          </p:cNvSpPr>
          <p:nvPr>
            <p:ph idx="1"/>
          </p:nvPr>
        </p:nvSpPr>
        <p:spPr>
          <a:xfrm>
            <a:off x="731525" y="1909721"/>
            <a:ext cx="5305133" cy="4292123"/>
          </a:xfrm>
        </p:spPr>
        <p:txBody>
          <a:bodyPr vert="horz" lIns="91440" tIns="45720" rIns="91440" bIns="45720" rtlCol="0" anchor="ctr">
            <a:normAutofit/>
          </a:bodyPr>
          <a:lstStyle/>
          <a:p>
            <a:r>
              <a:rPr lang="en-US" sz="2000"/>
              <a:t>◦The business is family owned and has been in the same location since 1995. A husband and wife takes care of most of the duties in the store but sometimes has a few other people come in and work for them. They originally opened as a restaurant and a grocery store. In the last year due to COVID-19 they have shut down dine in eating and are mostly focusing on the grocery store aspect. </a:t>
            </a:r>
          </a:p>
          <a:p>
            <a:pPr marL="0" indent="0">
              <a:buNone/>
            </a:pPr>
            <a:endParaRPr lang="en-US" sz="2000"/>
          </a:p>
        </p:txBody>
      </p:sp>
      <p:sp>
        <p:nvSpPr>
          <p:cNvPr id="60" name="Rectangle 4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Icon&#10;&#10;Description automatically generated with medium confidence">
            <a:extLst>
              <a:ext uri="{FF2B5EF4-FFF2-40B4-BE49-F238E27FC236}">
                <a16:creationId xmlns:a16="http://schemas.microsoft.com/office/drawing/2014/main" id="{525EB246-3FBF-440E-8CC9-59448257B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493" y="1711771"/>
            <a:ext cx="4223252" cy="3494742"/>
          </a:xfrm>
          <a:prstGeom prst="rect">
            <a:avLst/>
          </a:prstGeom>
        </p:spPr>
      </p:pic>
      <p:cxnSp>
        <p:nvCxnSpPr>
          <p:cNvPr id="61" name="Straight Connector 5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sign, outdoor, street&#10;&#10;Description automatically generated">
            <a:extLst>
              <a:ext uri="{FF2B5EF4-FFF2-40B4-BE49-F238E27FC236}">
                <a16:creationId xmlns:a16="http://schemas.microsoft.com/office/drawing/2014/main" id="{62A5B69F-92C4-47F3-8804-7AC94A840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7765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50"/>
                </a:solidFill>
              </a:rPr>
              <a:t>Tableau Tool for Data Analytics </a:t>
            </a:r>
          </a:p>
        </p:txBody>
      </p:sp>
      <p:sp>
        <p:nvSpPr>
          <p:cNvPr id="3" name="Content Placeholder 2"/>
          <p:cNvSpPr>
            <a:spLocks noGrp="1"/>
          </p:cNvSpPr>
          <p:nvPr>
            <p:ph idx="1"/>
          </p:nvPr>
        </p:nvSpPr>
        <p:spPr>
          <a:xfrm>
            <a:off x="700644" y="1825624"/>
            <a:ext cx="10653156" cy="4883933"/>
          </a:xfrm>
        </p:spPr>
        <p:txBody>
          <a:bodyPr vert="horz" lIns="91440" tIns="45720" rIns="91440" bIns="45720" rtlCol="0" anchor="t">
            <a:normAutofit fontScale="85000" lnSpcReduction="20000"/>
          </a:bodyPr>
          <a:lstStyle/>
          <a:p>
            <a:r>
              <a:rPr lang="en-US" sz="3300"/>
              <a:t>Why Tableau?</a:t>
            </a:r>
          </a:p>
          <a:p>
            <a:pPr lvl="1"/>
            <a:r>
              <a:rPr lang="en-US" sz="2200"/>
              <a:t>It is a modern business intelligence platform, and  market leading choice.</a:t>
            </a:r>
          </a:p>
          <a:p>
            <a:pPr lvl="1"/>
            <a:r>
              <a:rPr lang="en-US" sz="2200"/>
              <a:t>Compare to other Business Intelligence tools, Tableau creates rich visualization in just a minutes, and perform complex task with simple drag-and-drop functionality.</a:t>
            </a:r>
          </a:p>
          <a:p>
            <a:pPr lvl="1"/>
            <a:r>
              <a:rPr lang="en-US" sz="2200"/>
              <a:t>Tableau can handle millions of rows of data, without impacting the performance of the dashboard.</a:t>
            </a:r>
          </a:p>
          <a:p>
            <a:pPr lvl="1"/>
            <a:r>
              <a:rPr lang="en-US" sz="2200"/>
              <a:t>Tableau can easily be integrated with scripting language, and also with R and Python. Thus it helps in amplifying data with visual analytics</a:t>
            </a:r>
          </a:p>
          <a:p>
            <a:pPr lvl="1"/>
            <a:endParaRPr lang="en-US" sz="2200"/>
          </a:p>
          <a:p>
            <a:r>
              <a:rPr lang="en-US" sz="2800"/>
              <a:t>Benefits of Tableau</a:t>
            </a:r>
          </a:p>
          <a:p>
            <a:pPr lvl="1"/>
            <a:r>
              <a:rPr lang="en-US" sz="2200"/>
              <a:t>Tableau allows to build easily and rapidly dashboards</a:t>
            </a:r>
          </a:p>
          <a:p>
            <a:pPr lvl="1"/>
            <a:r>
              <a:rPr lang="en-US" sz="2200"/>
              <a:t>Efficient broadcasting. Think of subscription option. Also available on iPhone Pro.</a:t>
            </a:r>
          </a:p>
          <a:p>
            <a:pPr lvl="1"/>
            <a:r>
              <a:rPr lang="en-US" sz="2200"/>
              <a:t>Easy to change / create a report once the data are prepared</a:t>
            </a:r>
          </a:p>
          <a:p>
            <a:pPr lvl="1"/>
            <a:r>
              <a:rPr lang="en-US" sz="2200"/>
              <a:t>Modern design</a:t>
            </a:r>
          </a:p>
          <a:p>
            <a:endParaRPr lang="en-US"/>
          </a:p>
        </p:txBody>
      </p:sp>
    </p:spTree>
    <p:extLst>
      <p:ext uri="{BB962C8B-B14F-4D97-AF65-F5344CB8AC3E}">
        <p14:creationId xmlns:p14="http://schemas.microsoft.com/office/powerpoint/2010/main" val="320302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t>
            </a:r>
            <a:r>
              <a:rPr lang="en-US" b="1"/>
              <a:t>ableau Tool for Data Analytics </a:t>
            </a:r>
            <a:endParaRPr lang="en-US"/>
          </a:p>
        </p:txBody>
      </p:sp>
      <p:sp>
        <p:nvSpPr>
          <p:cNvPr id="3" name="Content Placeholder 2"/>
          <p:cNvSpPr>
            <a:spLocks noGrp="1"/>
          </p:cNvSpPr>
          <p:nvPr>
            <p:ph idx="1"/>
          </p:nvPr>
        </p:nvSpPr>
        <p:spPr>
          <a:xfrm>
            <a:off x="838200" y="1555668"/>
            <a:ext cx="10515600" cy="4952009"/>
          </a:xfrm>
        </p:spPr>
        <p:txBody>
          <a:bodyPr vert="horz" lIns="91440" tIns="45720" rIns="91440" bIns="45720" rtlCol="0" anchor="t">
            <a:normAutofit/>
          </a:bodyPr>
          <a:lstStyle/>
          <a:p>
            <a:r>
              <a:rPr lang="en-US" sz="2800"/>
              <a:t>Developer Tools</a:t>
            </a:r>
          </a:p>
          <a:p>
            <a:pPr lvl="1"/>
            <a:r>
              <a:rPr lang="en-US" sz="2000"/>
              <a:t>It is used for development such as the creation of dashboard, charts, and reports generation. </a:t>
            </a:r>
          </a:p>
          <a:p>
            <a:pPr lvl="1"/>
            <a:r>
              <a:rPr lang="en-US" sz="2000"/>
              <a:t>The Tableau Desktop and Tableau Public comes under this category. </a:t>
            </a:r>
          </a:p>
          <a:p>
            <a:r>
              <a:rPr lang="en-US" sz="2800"/>
              <a:t>Sharing Tools</a:t>
            </a:r>
          </a:p>
          <a:p>
            <a:pPr lvl="1"/>
            <a:r>
              <a:rPr lang="en-US" sz="2000"/>
              <a:t>It is used for sharing the visualization, reports, dashboard that were created with clients and managers. </a:t>
            </a:r>
          </a:p>
          <a:p>
            <a:pPr lvl="1"/>
            <a:r>
              <a:rPr lang="en-US" sz="2000"/>
              <a:t>The products come under this category are Tableau online, Server and Reader.</a:t>
            </a:r>
          </a:p>
          <a:p>
            <a:endParaRPr lang="en-US"/>
          </a:p>
        </p:txBody>
      </p:sp>
    </p:spTree>
    <p:extLst>
      <p:ext uri="{BB962C8B-B14F-4D97-AF65-F5344CB8AC3E}">
        <p14:creationId xmlns:p14="http://schemas.microsoft.com/office/powerpoint/2010/main" val="347927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030E-9410-4616-AF92-A1AFE8CCC234}"/>
              </a:ext>
            </a:extLst>
          </p:cNvPr>
          <p:cNvSpPr>
            <a:spLocks noGrp="1"/>
          </p:cNvSpPr>
          <p:nvPr>
            <p:ph type="title"/>
          </p:nvPr>
        </p:nvSpPr>
        <p:spPr>
          <a:xfrm>
            <a:off x="677334" y="192657"/>
            <a:ext cx="1781801" cy="673819"/>
          </a:xfrm>
        </p:spPr>
        <p:txBody>
          <a:bodyPr/>
          <a:lstStyle/>
          <a:p>
            <a:r>
              <a:rPr lang="en-US">
                <a:ea typeface="+mj-lt"/>
                <a:cs typeface="+mj-lt"/>
              </a:rPr>
              <a:t>Reports</a:t>
            </a:r>
            <a:endParaRPr lang="en-US"/>
          </a:p>
        </p:txBody>
      </p:sp>
      <p:pic>
        <p:nvPicPr>
          <p:cNvPr id="4" name="Picture 4" descr="Table&#10;&#10;Description automatically generated">
            <a:extLst>
              <a:ext uri="{FF2B5EF4-FFF2-40B4-BE49-F238E27FC236}">
                <a16:creationId xmlns:a16="http://schemas.microsoft.com/office/drawing/2014/main" id="{82D98675-55B5-408A-9776-8A1C9B5C2E6D}"/>
              </a:ext>
            </a:extLst>
          </p:cNvPr>
          <p:cNvPicPr>
            <a:picLocks noGrp="1" noChangeAspect="1"/>
          </p:cNvPicPr>
          <p:nvPr>
            <p:ph idx="1"/>
          </p:nvPr>
        </p:nvPicPr>
        <p:blipFill>
          <a:blip r:embed="rId2"/>
          <a:stretch>
            <a:fillRect/>
          </a:stretch>
        </p:blipFill>
        <p:spPr>
          <a:xfrm>
            <a:off x="851931" y="694099"/>
            <a:ext cx="8894455" cy="5979867"/>
          </a:xfrm>
        </p:spPr>
      </p:pic>
    </p:spTree>
    <p:extLst>
      <p:ext uri="{BB962C8B-B14F-4D97-AF65-F5344CB8AC3E}">
        <p14:creationId xmlns:p14="http://schemas.microsoft.com/office/powerpoint/2010/main" val="996632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98" y="192657"/>
            <a:ext cx="8510404" cy="645065"/>
          </a:xfrm>
        </p:spPr>
        <p:txBody>
          <a:bodyPr/>
          <a:lstStyle/>
          <a:p>
            <a:r>
              <a:rPr lang="en-US">
                <a:solidFill>
                  <a:schemeClr val="accent2"/>
                </a:solidFill>
              </a:rPr>
              <a:t>Reports</a:t>
            </a:r>
          </a:p>
        </p:txBody>
      </p:sp>
      <p:pic>
        <p:nvPicPr>
          <p:cNvPr id="4" name="Picture 4" descr="Chart&#10;&#10;Description automatically generated">
            <a:extLst>
              <a:ext uri="{FF2B5EF4-FFF2-40B4-BE49-F238E27FC236}">
                <a16:creationId xmlns:a16="http://schemas.microsoft.com/office/drawing/2014/main" id="{FB6A78AB-EF38-492C-911D-0261A19ED16C}"/>
              </a:ext>
            </a:extLst>
          </p:cNvPr>
          <p:cNvPicPr>
            <a:picLocks noGrp="1" noChangeAspect="1"/>
          </p:cNvPicPr>
          <p:nvPr>
            <p:ph idx="1"/>
          </p:nvPr>
        </p:nvPicPr>
        <p:blipFill>
          <a:blip r:embed="rId2"/>
          <a:stretch>
            <a:fillRect/>
          </a:stretch>
        </p:blipFill>
        <p:spPr>
          <a:xfrm>
            <a:off x="885601" y="837874"/>
            <a:ext cx="3723152" cy="5792960"/>
          </a:xfrm>
        </p:spPr>
      </p:pic>
      <p:pic>
        <p:nvPicPr>
          <p:cNvPr id="5" name="Picture 5" descr="Chart, bubble chart&#10;&#10;Description automatically generated">
            <a:extLst>
              <a:ext uri="{FF2B5EF4-FFF2-40B4-BE49-F238E27FC236}">
                <a16:creationId xmlns:a16="http://schemas.microsoft.com/office/drawing/2014/main" id="{4A5126CA-9EBB-410C-9A66-D916F6C4A8E8}"/>
              </a:ext>
            </a:extLst>
          </p:cNvPr>
          <p:cNvPicPr>
            <a:picLocks noChangeAspect="1"/>
          </p:cNvPicPr>
          <p:nvPr/>
        </p:nvPicPr>
        <p:blipFill>
          <a:blip r:embed="rId3"/>
          <a:stretch>
            <a:fillRect/>
          </a:stretch>
        </p:blipFill>
        <p:spPr>
          <a:xfrm>
            <a:off x="4724400" y="1263594"/>
            <a:ext cx="5101084" cy="5279716"/>
          </a:xfrm>
          <a:prstGeom prst="rect">
            <a:avLst/>
          </a:prstGeom>
        </p:spPr>
      </p:pic>
    </p:spTree>
    <p:extLst>
      <p:ext uri="{BB962C8B-B14F-4D97-AF65-F5344CB8AC3E}">
        <p14:creationId xmlns:p14="http://schemas.microsoft.com/office/powerpoint/2010/main" val="1885922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2860-B1F8-412D-8CAF-38787BFFCAE3}"/>
              </a:ext>
            </a:extLst>
          </p:cNvPr>
          <p:cNvSpPr>
            <a:spLocks noGrp="1"/>
          </p:cNvSpPr>
          <p:nvPr>
            <p:ph type="title"/>
          </p:nvPr>
        </p:nvSpPr>
        <p:spPr>
          <a:xfrm>
            <a:off x="634202" y="163902"/>
            <a:ext cx="8596668" cy="486914"/>
          </a:xfrm>
        </p:spPr>
        <p:txBody>
          <a:bodyPr>
            <a:normAutofit fontScale="90000"/>
          </a:bodyPr>
          <a:lstStyle/>
          <a:p>
            <a:r>
              <a:rPr lang="en-US">
                <a:solidFill>
                  <a:schemeClr val="accent2"/>
                </a:solidFill>
                <a:ea typeface="+mj-lt"/>
                <a:cs typeface="+mj-lt"/>
              </a:rPr>
              <a:t>Reports</a:t>
            </a:r>
          </a:p>
          <a:p>
            <a:endParaRPr lang="en-US"/>
          </a:p>
        </p:txBody>
      </p:sp>
      <p:pic>
        <p:nvPicPr>
          <p:cNvPr id="4" name="Picture 4" descr="Chart, bar chart&#10;&#10;Description automatically generated">
            <a:extLst>
              <a:ext uri="{FF2B5EF4-FFF2-40B4-BE49-F238E27FC236}">
                <a16:creationId xmlns:a16="http://schemas.microsoft.com/office/drawing/2014/main" id="{FF1B05B6-22B7-4037-9598-F2F3FBA406E7}"/>
              </a:ext>
            </a:extLst>
          </p:cNvPr>
          <p:cNvPicPr>
            <a:picLocks noGrp="1" noChangeAspect="1"/>
          </p:cNvPicPr>
          <p:nvPr>
            <p:ph idx="1"/>
          </p:nvPr>
        </p:nvPicPr>
        <p:blipFill>
          <a:blip r:embed="rId2"/>
          <a:stretch>
            <a:fillRect/>
          </a:stretch>
        </p:blipFill>
        <p:spPr>
          <a:xfrm>
            <a:off x="847735" y="967269"/>
            <a:ext cx="2303639" cy="5074093"/>
          </a:xfrm>
        </p:spPr>
      </p:pic>
      <p:pic>
        <p:nvPicPr>
          <p:cNvPr id="5" name="Picture 5" descr="Table&#10;&#10;Description automatically generated">
            <a:extLst>
              <a:ext uri="{FF2B5EF4-FFF2-40B4-BE49-F238E27FC236}">
                <a16:creationId xmlns:a16="http://schemas.microsoft.com/office/drawing/2014/main" id="{72C98007-0AC5-4089-B0F8-C512AF308808}"/>
              </a:ext>
            </a:extLst>
          </p:cNvPr>
          <p:cNvPicPr>
            <a:picLocks noChangeAspect="1"/>
          </p:cNvPicPr>
          <p:nvPr/>
        </p:nvPicPr>
        <p:blipFill>
          <a:blip r:embed="rId3"/>
          <a:stretch>
            <a:fillRect/>
          </a:stretch>
        </p:blipFill>
        <p:spPr>
          <a:xfrm>
            <a:off x="4077419" y="1547183"/>
            <a:ext cx="5431764" cy="4324351"/>
          </a:xfrm>
          <a:prstGeom prst="rect">
            <a:avLst/>
          </a:prstGeom>
        </p:spPr>
      </p:pic>
    </p:spTree>
    <p:extLst>
      <p:ext uri="{BB962C8B-B14F-4D97-AF65-F5344CB8AC3E}">
        <p14:creationId xmlns:p14="http://schemas.microsoft.com/office/powerpoint/2010/main" val="753217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CB4A-93CF-4140-83D7-1BDFC62A65E6}"/>
              </a:ext>
            </a:extLst>
          </p:cNvPr>
          <p:cNvSpPr>
            <a:spLocks noGrp="1"/>
          </p:cNvSpPr>
          <p:nvPr>
            <p:ph type="title"/>
          </p:nvPr>
        </p:nvSpPr>
        <p:spPr>
          <a:xfrm>
            <a:off x="677334" y="120770"/>
            <a:ext cx="8596668" cy="673819"/>
          </a:xfrm>
        </p:spPr>
        <p:txBody>
          <a:bodyPr/>
          <a:lstStyle/>
          <a:p>
            <a:r>
              <a:rPr lang="en-US">
                <a:ea typeface="+mj-lt"/>
                <a:cs typeface="+mj-lt"/>
              </a:rPr>
              <a:t>Reports</a:t>
            </a:r>
            <a:endParaRPr lang="en-US"/>
          </a:p>
        </p:txBody>
      </p:sp>
      <p:pic>
        <p:nvPicPr>
          <p:cNvPr id="4" name="Picture 4" descr="Chart, pie chart, bubble chart&#10;&#10;Description automatically generated">
            <a:extLst>
              <a:ext uri="{FF2B5EF4-FFF2-40B4-BE49-F238E27FC236}">
                <a16:creationId xmlns:a16="http://schemas.microsoft.com/office/drawing/2014/main" id="{9E67A78B-7763-4711-8FA3-CC4CE9CB4099}"/>
              </a:ext>
            </a:extLst>
          </p:cNvPr>
          <p:cNvPicPr>
            <a:picLocks noGrp="1" noChangeAspect="1"/>
          </p:cNvPicPr>
          <p:nvPr>
            <p:ph idx="1"/>
          </p:nvPr>
        </p:nvPicPr>
        <p:blipFill>
          <a:blip r:embed="rId2"/>
          <a:stretch>
            <a:fillRect/>
          </a:stretch>
        </p:blipFill>
        <p:spPr>
          <a:xfrm>
            <a:off x="864349" y="938515"/>
            <a:ext cx="4570788" cy="5749828"/>
          </a:xfrm>
        </p:spPr>
      </p:pic>
      <p:pic>
        <p:nvPicPr>
          <p:cNvPr id="5" name="Picture 5" descr="Chart, bubble chart&#10;&#10;Description automatically generated">
            <a:extLst>
              <a:ext uri="{FF2B5EF4-FFF2-40B4-BE49-F238E27FC236}">
                <a16:creationId xmlns:a16="http://schemas.microsoft.com/office/drawing/2014/main" id="{7E1614AB-1C89-489A-AA25-BD106DA8C26E}"/>
              </a:ext>
            </a:extLst>
          </p:cNvPr>
          <p:cNvPicPr>
            <a:picLocks noChangeAspect="1"/>
          </p:cNvPicPr>
          <p:nvPr/>
        </p:nvPicPr>
        <p:blipFill>
          <a:blip r:embed="rId3"/>
          <a:stretch>
            <a:fillRect/>
          </a:stretch>
        </p:blipFill>
        <p:spPr>
          <a:xfrm>
            <a:off x="5644551" y="1298743"/>
            <a:ext cx="4583501" cy="5310060"/>
          </a:xfrm>
          <a:prstGeom prst="rect">
            <a:avLst/>
          </a:prstGeom>
        </p:spPr>
      </p:pic>
    </p:spTree>
    <p:extLst>
      <p:ext uri="{BB962C8B-B14F-4D97-AF65-F5344CB8AC3E}">
        <p14:creationId xmlns:p14="http://schemas.microsoft.com/office/powerpoint/2010/main" val="3092903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solidFill>
              </a:rPr>
              <a:t>Tableau data management</a:t>
            </a:r>
          </a:p>
        </p:txBody>
      </p:sp>
      <p:sp>
        <p:nvSpPr>
          <p:cNvPr id="3" name="Content Placeholder 2"/>
          <p:cNvSpPr>
            <a:spLocks noGrp="1"/>
          </p:cNvSpPr>
          <p:nvPr>
            <p:ph idx="1"/>
          </p:nvPr>
        </p:nvSpPr>
        <p:spPr>
          <a:xfrm>
            <a:off x="677334" y="1816460"/>
            <a:ext cx="8596668" cy="4224902"/>
          </a:xfrm>
        </p:spPr>
        <p:txBody>
          <a:bodyPr vert="horz" lIns="91440" tIns="45720" rIns="91440" bIns="45720" rtlCol="0" anchor="t">
            <a:normAutofit/>
          </a:bodyPr>
          <a:lstStyle/>
          <a:p>
            <a:r>
              <a:rPr lang="en-US" sz="2800"/>
              <a:t>Tableau Prep Conductor</a:t>
            </a:r>
          </a:p>
          <a:p>
            <a:pPr lvl="1"/>
            <a:r>
              <a:rPr lang="en-US" sz="2000"/>
              <a:t>It is being used for sharing the work within organization, and it does automate the data process, also create a centrally managed and governed data prep process. </a:t>
            </a:r>
          </a:p>
          <a:p>
            <a:endParaRPr lang="en-US" sz="2000"/>
          </a:p>
          <a:p>
            <a:r>
              <a:rPr lang="en-US" sz="2800"/>
              <a:t>Tableau Catalog</a:t>
            </a:r>
          </a:p>
          <a:p>
            <a:pPr lvl="1"/>
            <a:r>
              <a:rPr lang="en-US" sz="2000"/>
              <a:t>It provide a complete overview of all data, and it is being used for statistics, origin and the impact analysis and relationship between the data and in our analysis. It provide more value for all Tableau users by giving more visibility, more confidence in the data is possible. </a:t>
            </a:r>
          </a:p>
        </p:txBody>
      </p:sp>
    </p:spTree>
    <p:extLst>
      <p:ext uri="{BB962C8B-B14F-4D97-AF65-F5344CB8AC3E}">
        <p14:creationId xmlns:p14="http://schemas.microsoft.com/office/powerpoint/2010/main" val="626747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solidFill>
              </a:rPr>
              <a:t>Tableau Reports Back and Restore</a:t>
            </a:r>
          </a:p>
        </p:txBody>
      </p:sp>
      <p:sp>
        <p:nvSpPr>
          <p:cNvPr id="3" name="Content Placeholder 2"/>
          <p:cNvSpPr>
            <a:spLocks noGrp="1"/>
          </p:cNvSpPr>
          <p:nvPr>
            <p:ph idx="1"/>
          </p:nvPr>
        </p:nvSpPr>
        <p:spPr/>
        <p:txBody>
          <a:bodyPr vert="horz" lIns="91440" tIns="45720" rIns="91440" bIns="45720" rtlCol="0" anchor="t">
            <a:normAutofit/>
          </a:bodyPr>
          <a:lstStyle/>
          <a:p>
            <a:r>
              <a:rPr lang="en-US" sz="2000"/>
              <a:t>Usually, Tableau Server administrator does perform regular database maintenance, including monitor disk usage on the server, clean up unnecessary files to free up space on the server, and back up Tableau server and its data. </a:t>
            </a:r>
          </a:p>
          <a:p>
            <a:r>
              <a:rPr lang="en-US" sz="2000"/>
              <a:t>The Tableau service manager (TSM) command is used for backing up and restore database, which include data extract files, as well as Tableau server’s own PostgreSQL database</a:t>
            </a:r>
          </a:p>
          <a:p>
            <a:r>
              <a:rPr lang="en-US" sz="2000"/>
              <a:t>The PostgreSQL database store all workbook and user metadata, server configuration data.</a:t>
            </a:r>
          </a:p>
        </p:txBody>
      </p:sp>
    </p:spTree>
    <p:extLst>
      <p:ext uri="{BB962C8B-B14F-4D97-AF65-F5344CB8AC3E}">
        <p14:creationId xmlns:p14="http://schemas.microsoft.com/office/powerpoint/2010/main" val="408058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2FD686-DD75-4F87-8206-F494AB8E59E0}"/>
              </a:ext>
            </a:extLst>
          </p:cNvPr>
          <p:cNvSpPr/>
          <p:nvPr/>
        </p:nvSpPr>
        <p:spPr>
          <a:xfrm>
            <a:off x="0" y="0"/>
            <a:ext cx="12191999" cy="6858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66855F-5B6D-49B5-B31B-979E40501BB2}"/>
              </a:ext>
            </a:extLst>
          </p:cNvPr>
          <p:cNvSpPr>
            <a:spLocks noGrp="1"/>
          </p:cNvSpPr>
          <p:nvPr>
            <p:ph idx="1"/>
          </p:nvPr>
        </p:nvSpPr>
        <p:spPr>
          <a:xfrm>
            <a:off x="4601307" y="3089254"/>
            <a:ext cx="2989384" cy="679492"/>
          </a:xfrm>
          <a:effectLst>
            <a:outerShdw blurRad="50800" dist="38100" dir="5400000" algn="t" rotWithShape="0">
              <a:prstClr val="black">
                <a:alpha val="40000"/>
              </a:prstClr>
            </a:outerShdw>
          </a:effectLst>
        </p:spPr>
        <p:txBody>
          <a:bodyPr>
            <a:noAutofit/>
          </a:bodyPr>
          <a:lstStyle/>
          <a:p>
            <a:pPr marL="0" indent="0">
              <a:buNone/>
            </a:pPr>
            <a:r>
              <a:rPr lang="en-US" sz="4800" b="1">
                <a:latin typeface="+mj-lt"/>
              </a:rPr>
              <a:t>Questions?</a:t>
            </a:r>
          </a:p>
        </p:txBody>
      </p:sp>
      <p:pic>
        <p:nvPicPr>
          <p:cNvPr id="6" name="Picture 5" descr="A picture containing text, outdoor, dark, night&#10;&#10;Description automatically generated">
            <a:extLst>
              <a:ext uri="{FF2B5EF4-FFF2-40B4-BE49-F238E27FC236}">
                <a16:creationId xmlns:a16="http://schemas.microsoft.com/office/drawing/2014/main" id="{A050CD3A-A8B5-43C7-9120-AC0A8168E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9203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9ACA-A2D2-4A74-B8C7-49CDF166D5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65BDF9-7288-4557-82D2-FC0A768C60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6891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40"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4637ECA-948C-4595-AF9D-A3AB434556D4}"/>
              </a:ext>
            </a:extLst>
          </p:cNvPr>
          <p:cNvSpPr>
            <a:spLocks noGrp="1"/>
          </p:cNvSpPr>
          <p:nvPr>
            <p:ph type="title"/>
          </p:nvPr>
        </p:nvSpPr>
        <p:spPr>
          <a:xfrm>
            <a:off x="786385" y="841248"/>
            <a:ext cx="3515244" cy="5340097"/>
          </a:xfrm>
          <a:effectLst>
            <a:outerShdw blurRad="50800" dist="38100" dir="5400000" algn="t" rotWithShape="0">
              <a:prstClr val="black">
                <a:alpha val="40000"/>
              </a:prstClr>
            </a:outerShdw>
          </a:effectLst>
        </p:spPr>
        <p:txBody>
          <a:bodyPr anchor="ctr">
            <a:normAutofit/>
          </a:bodyPr>
          <a:lstStyle/>
          <a:p>
            <a:r>
              <a:rPr lang="en-US" sz="4800" b="1">
                <a:solidFill>
                  <a:schemeClr val="bg1"/>
                </a:solidFill>
              </a:rPr>
              <a:t>Interview Questions</a:t>
            </a:r>
          </a:p>
        </p:txBody>
      </p:sp>
      <p:graphicFrame>
        <p:nvGraphicFramePr>
          <p:cNvPr id="43" name="Content Placeholder 2">
            <a:extLst>
              <a:ext uri="{FF2B5EF4-FFF2-40B4-BE49-F238E27FC236}">
                <a16:creationId xmlns:a16="http://schemas.microsoft.com/office/drawing/2014/main" id="{D7890896-A0BE-4615-8FBF-02725DC515E4}"/>
              </a:ext>
            </a:extLst>
          </p:cNvPr>
          <p:cNvGraphicFramePr>
            <a:graphicFrameLocks noGrp="1"/>
          </p:cNvGraphicFramePr>
          <p:nvPr>
            <p:ph idx="1"/>
            <p:extLst>
              <p:ext uri="{D42A27DB-BD31-4B8C-83A1-F6EECF244321}">
                <p14:modId xmlns:p14="http://schemas.microsoft.com/office/powerpoint/2010/main" val="23129440"/>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3788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B99DBDA-A3E0-4FCF-8A1E-902FAF34DFCD}"/>
              </a:ext>
            </a:extLst>
          </p:cNvPr>
          <p:cNvSpPr>
            <a:spLocks noGrp="1"/>
          </p:cNvSpPr>
          <p:nvPr>
            <p:ph type="title"/>
          </p:nvPr>
        </p:nvSpPr>
        <p:spPr>
          <a:xfrm>
            <a:off x="408842" y="841248"/>
            <a:ext cx="4237893" cy="5340097"/>
          </a:xfrm>
          <a:effectLst>
            <a:outerShdw blurRad="50800" dist="38100" dir="2700000" algn="tl" rotWithShape="0">
              <a:prstClr val="black">
                <a:alpha val="40000"/>
              </a:prstClr>
            </a:outerShdw>
          </a:effectLst>
        </p:spPr>
        <p:txBody>
          <a:bodyPr anchor="ctr">
            <a:normAutofit/>
          </a:bodyPr>
          <a:lstStyle/>
          <a:p>
            <a:r>
              <a:rPr lang="en-US" sz="4800" b="1">
                <a:solidFill>
                  <a:schemeClr val="bg1"/>
                </a:solidFill>
              </a:rPr>
              <a:t>Interview Report/Analysis</a:t>
            </a:r>
          </a:p>
        </p:txBody>
      </p:sp>
      <p:graphicFrame>
        <p:nvGraphicFramePr>
          <p:cNvPr id="5" name="Content Placeholder 2">
            <a:extLst>
              <a:ext uri="{FF2B5EF4-FFF2-40B4-BE49-F238E27FC236}">
                <a16:creationId xmlns:a16="http://schemas.microsoft.com/office/drawing/2014/main" id="{2CE4AC4A-C9D0-49D1-B88E-CE60DA2D82AD}"/>
              </a:ext>
            </a:extLst>
          </p:cNvPr>
          <p:cNvGraphicFramePr>
            <a:graphicFrameLocks noGrp="1"/>
          </p:cNvGraphicFramePr>
          <p:nvPr>
            <p:ph idx="1"/>
            <p:extLst>
              <p:ext uri="{D42A27DB-BD31-4B8C-83A1-F6EECF244321}">
                <p14:modId xmlns:p14="http://schemas.microsoft.com/office/powerpoint/2010/main" val="373372923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751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920B5B-920C-45E9-ADA2-F27CD60CCC55}"/>
              </a:ext>
            </a:extLst>
          </p:cNvPr>
          <p:cNvSpPr/>
          <p:nvPr/>
        </p:nvSpPr>
        <p:spPr>
          <a:xfrm>
            <a:off x="0" y="0"/>
            <a:ext cx="12191999"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1C9F6-EF4C-448D-BE43-B1277F2955AB}"/>
              </a:ext>
            </a:extLst>
          </p:cNvPr>
          <p:cNvSpPr>
            <a:spLocks noGrp="1"/>
          </p:cNvSpPr>
          <p:nvPr>
            <p:ph type="title"/>
          </p:nvPr>
        </p:nvSpPr>
        <p:spPr>
          <a:xfrm>
            <a:off x="838200" y="18255"/>
            <a:ext cx="10515600" cy="1325563"/>
          </a:xfrm>
          <a:effectLst>
            <a:outerShdw blurRad="50800" dist="38100" dir="2700000" algn="tl" rotWithShape="0">
              <a:prstClr val="black">
                <a:alpha val="40000"/>
              </a:prstClr>
            </a:outerShdw>
          </a:effectLst>
        </p:spPr>
        <p:txBody>
          <a:bodyPr/>
          <a:lstStyle/>
          <a:p>
            <a:r>
              <a:rPr lang="en-US" b="1">
                <a:solidFill>
                  <a:schemeClr val="bg1"/>
                </a:solidFill>
              </a:rPr>
              <a:t>Project Scope</a:t>
            </a:r>
          </a:p>
        </p:txBody>
      </p:sp>
      <p:graphicFrame>
        <p:nvGraphicFramePr>
          <p:cNvPr id="14" name="Content Placeholder 2">
            <a:extLst>
              <a:ext uri="{FF2B5EF4-FFF2-40B4-BE49-F238E27FC236}">
                <a16:creationId xmlns:a16="http://schemas.microsoft.com/office/drawing/2014/main" id="{EBFA87A2-D4EE-4978-8A77-5986FD03B7A9}"/>
              </a:ext>
            </a:extLst>
          </p:cNvPr>
          <p:cNvGraphicFramePr>
            <a:graphicFrameLocks noGrp="1"/>
          </p:cNvGraphicFramePr>
          <p:nvPr>
            <p:ph idx="1"/>
            <p:extLst>
              <p:ext uri="{D42A27DB-BD31-4B8C-83A1-F6EECF244321}">
                <p14:modId xmlns:p14="http://schemas.microsoft.com/office/powerpoint/2010/main" val="2233558694"/>
              </p:ext>
            </p:extLst>
          </p:nvPr>
        </p:nvGraphicFramePr>
        <p:xfrm>
          <a:off x="782985" y="1151222"/>
          <a:ext cx="10515600" cy="1768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descr="A screen shot of a computer&#10;&#10;Description automatically generated with low confidence">
            <a:extLst>
              <a:ext uri="{FF2B5EF4-FFF2-40B4-BE49-F238E27FC236}">
                <a16:creationId xmlns:a16="http://schemas.microsoft.com/office/drawing/2014/main" id="{EEFC213F-9705-4ED6-AFBA-4997D0D97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3339" y="2984461"/>
            <a:ext cx="9236318" cy="3798134"/>
          </a:xfrm>
          <a:prstGeom prst="rect">
            <a:avLst/>
          </a:prstGeom>
        </p:spPr>
      </p:pic>
    </p:spTree>
    <p:extLst>
      <p:ext uri="{BB962C8B-B14F-4D97-AF65-F5344CB8AC3E}">
        <p14:creationId xmlns:p14="http://schemas.microsoft.com/office/powerpoint/2010/main" val="141331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C9F6-EF4C-448D-BE43-B1277F2955AB}"/>
              </a:ext>
            </a:extLst>
          </p:cNvPr>
          <p:cNvSpPr>
            <a:spLocks noGrp="1"/>
          </p:cNvSpPr>
          <p:nvPr>
            <p:ph type="title"/>
          </p:nvPr>
        </p:nvSpPr>
        <p:spPr>
          <a:xfrm>
            <a:off x="481013" y="3752849"/>
            <a:ext cx="3290887" cy="2452687"/>
          </a:xfrm>
        </p:spPr>
        <p:txBody>
          <a:bodyPr anchor="ctr">
            <a:normAutofit/>
          </a:bodyPr>
          <a:lstStyle/>
          <a:p>
            <a:r>
              <a:rPr lang="en-US" sz="3600"/>
              <a:t>Project Scope</a:t>
            </a:r>
          </a:p>
        </p:txBody>
      </p:sp>
      <p:pic>
        <p:nvPicPr>
          <p:cNvPr id="4" name="Picture 4" descr="A picture containing text, vector graphics, outdoor object&#10;&#10;Description automatically generated">
            <a:extLst>
              <a:ext uri="{FF2B5EF4-FFF2-40B4-BE49-F238E27FC236}">
                <a16:creationId xmlns:a16="http://schemas.microsoft.com/office/drawing/2014/main" id="{A68F9034-E7BF-4151-99D3-A13736A1ACE8}"/>
              </a:ext>
            </a:extLst>
          </p:cNvPr>
          <p:cNvPicPr>
            <a:picLocks noChangeAspect="1"/>
          </p:cNvPicPr>
          <p:nvPr/>
        </p:nvPicPr>
        <p:blipFill rotWithShape="1">
          <a:blip r:embed="rId2"/>
          <a:srcRect t="21734" b="74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AF02260-E9BD-4AF8-AEB7-12181ABE27A9}"/>
              </a:ext>
            </a:extLst>
          </p:cNvPr>
          <p:cNvSpPr>
            <a:spLocks noGrp="1"/>
          </p:cNvSpPr>
          <p:nvPr>
            <p:ph idx="1"/>
          </p:nvPr>
        </p:nvSpPr>
        <p:spPr>
          <a:xfrm>
            <a:off x="4223982" y="3752850"/>
            <a:ext cx="7485413" cy="2452687"/>
          </a:xfrm>
        </p:spPr>
        <p:txBody>
          <a:bodyPr vert="horz" lIns="91440" tIns="45720" rIns="91440" bIns="45720" rtlCol="0" anchor="ctr">
            <a:normAutofit fontScale="92500" lnSpcReduction="20000"/>
          </a:bodyPr>
          <a:lstStyle/>
          <a:p>
            <a:r>
              <a:rPr lang="en-US" sz="1800">
                <a:cs typeface="Calibri"/>
              </a:rPr>
              <a:t>The deliverables for this product would include</a:t>
            </a:r>
          </a:p>
          <a:p>
            <a:endParaRPr lang="en-US" sz="1800">
              <a:ea typeface="+mn-lt"/>
              <a:cs typeface="+mn-lt"/>
            </a:endParaRPr>
          </a:p>
          <a:p>
            <a:pPr lvl="1"/>
            <a:r>
              <a:rPr lang="en-US" sz="1800">
                <a:ea typeface="+mn-lt"/>
                <a:cs typeface="+mn-lt"/>
              </a:rPr>
              <a:t>Cash Register (Desktop Application)</a:t>
            </a:r>
          </a:p>
          <a:p>
            <a:pPr lvl="1"/>
            <a:endParaRPr lang="en-US" sz="1800">
              <a:ea typeface="+mn-lt"/>
              <a:cs typeface="+mn-lt"/>
            </a:endParaRPr>
          </a:p>
          <a:p>
            <a:pPr lvl="1"/>
            <a:r>
              <a:rPr lang="en-US" sz="1800">
                <a:ea typeface="+mn-lt"/>
                <a:cs typeface="+mn-lt"/>
              </a:rPr>
              <a:t>Inventory Adjustment System (Desktop Application)</a:t>
            </a:r>
          </a:p>
          <a:p>
            <a:pPr lvl="1"/>
            <a:endParaRPr lang="en-US" sz="1800">
              <a:ea typeface="+mn-lt"/>
              <a:cs typeface="+mn-lt"/>
            </a:endParaRPr>
          </a:p>
          <a:p>
            <a:pPr lvl="1"/>
            <a:r>
              <a:rPr lang="en-US" sz="1800">
                <a:ea typeface="+mn-lt"/>
                <a:cs typeface="+mn-lt"/>
              </a:rPr>
              <a:t>Employee Scheduler (Desktop Application)</a:t>
            </a:r>
          </a:p>
          <a:p>
            <a:pPr lvl="1"/>
            <a:endParaRPr lang="en-US" sz="1800">
              <a:ea typeface="+mn-lt"/>
              <a:cs typeface="+mn-lt"/>
            </a:endParaRPr>
          </a:p>
          <a:p>
            <a:pPr lvl="1"/>
            <a:r>
              <a:rPr lang="en-US" sz="1800">
                <a:ea typeface="+mn-lt"/>
                <a:cs typeface="+mn-lt"/>
              </a:rPr>
              <a:t>Schedule Viewer (Mobile Application)</a:t>
            </a:r>
          </a:p>
          <a:p>
            <a:endParaRPr lang="en-US" sz="1800">
              <a:cs typeface="Calibri"/>
            </a:endParaRPr>
          </a:p>
        </p:txBody>
      </p:sp>
    </p:spTree>
    <p:extLst>
      <p:ext uri="{BB962C8B-B14F-4D97-AF65-F5344CB8AC3E}">
        <p14:creationId xmlns:p14="http://schemas.microsoft.com/office/powerpoint/2010/main" val="415773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1C9F6-EF4C-448D-BE43-B1277F2955AB}"/>
              </a:ext>
            </a:extLst>
          </p:cNvPr>
          <p:cNvSpPr>
            <a:spLocks noGrp="1"/>
          </p:cNvSpPr>
          <p:nvPr>
            <p:ph type="title"/>
          </p:nvPr>
        </p:nvSpPr>
        <p:spPr>
          <a:xfrm>
            <a:off x="635000" y="640823"/>
            <a:ext cx="3418659" cy="5583148"/>
          </a:xfrm>
        </p:spPr>
        <p:txBody>
          <a:bodyPr anchor="ctr">
            <a:normAutofit/>
          </a:bodyPr>
          <a:lstStyle/>
          <a:p>
            <a:r>
              <a:rPr lang="en-US" sz="5400"/>
              <a:t>Project Scope</a:t>
            </a:r>
          </a:p>
        </p:txBody>
      </p:sp>
      <p:sp>
        <p:nvSpPr>
          <p:cNvPr id="4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id="{B2ABF4B9-63A4-4232-865B-ABF964D86AB6}"/>
              </a:ext>
            </a:extLst>
          </p:cNvPr>
          <p:cNvGraphicFramePr>
            <a:graphicFrameLocks noGrp="1"/>
          </p:cNvGraphicFramePr>
          <p:nvPr>
            <p:ph idx="1"/>
            <p:extLst>
              <p:ext uri="{D42A27DB-BD31-4B8C-83A1-F6EECF244321}">
                <p14:modId xmlns:p14="http://schemas.microsoft.com/office/powerpoint/2010/main" val="2142426366"/>
              </p:ext>
            </p:extLst>
          </p:nvPr>
        </p:nvGraphicFramePr>
        <p:xfrm>
          <a:off x="5617089" y="1015512"/>
          <a:ext cx="6098998" cy="4893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8" name="Picture 67" descr="A picture containing text&#10;&#10;Description automatically generated">
            <a:extLst>
              <a:ext uri="{FF2B5EF4-FFF2-40B4-BE49-F238E27FC236}">
                <a16:creationId xmlns:a16="http://schemas.microsoft.com/office/drawing/2014/main" id="{341E46AD-CF6D-4517-8EE7-225FD3301D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8659" y="1057916"/>
            <a:ext cx="763609" cy="1089332"/>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21F227D6-B7D1-4020-942F-AC25DD32BA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1441" y="2362543"/>
            <a:ext cx="923237" cy="935625"/>
          </a:xfrm>
          <a:prstGeom prst="rect">
            <a:avLst/>
          </a:prstGeom>
        </p:spPr>
      </p:pic>
      <p:pic>
        <p:nvPicPr>
          <p:cNvPr id="74" name="Picture 73" descr="Icon&#10;&#10;Description automatically generated">
            <a:extLst>
              <a:ext uri="{FF2B5EF4-FFF2-40B4-BE49-F238E27FC236}">
                <a16:creationId xmlns:a16="http://schemas.microsoft.com/office/drawing/2014/main" id="{6DD965A3-FE6F-4CCC-9362-CDC558468D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4533" y="3574165"/>
            <a:ext cx="940145" cy="935626"/>
          </a:xfrm>
          <a:prstGeom prst="rect">
            <a:avLst/>
          </a:prstGeom>
        </p:spPr>
      </p:pic>
      <p:pic>
        <p:nvPicPr>
          <p:cNvPr id="76" name="Picture 75" descr="Shape&#10;&#10;Description automatically generated with medium confidence">
            <a:extLst>
              <a:ext uri="{FF2B5EF4-FFF2-40B4-BE49-F238E27FC236}">
                <a16:creationId xmlns:a16="http://schemas.microsoft.com/office/drawing/2014/main" id="{4826879C-66A3-4093-A7FA-20C700A215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0545" y="4785788"/>
            <a:ext cx="648223" cy="1014296"/>
          </a:xfrm>
          <a:prstGeom prst="rect">
            <a:avLst/>
          </a:prstGeom>
        </p:spPr>
      </p:pic>
    </p:spTree>
    <p:extLst>
      <p:ext uri="{BB962C8B-B14F-4D97-AF65-F5344CB8AC3E}">
        <p14:creationId xmlns:p14="http://schemas.microsoft.com/office/powerpoint/2010/main" val="6646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screenshot of a computer&#10;&#10;Description automatically generated with medium confidence">
            <a:extLst>
              <a:ext uri="{FF2B5EF4-FFF2-40B4-BE49-F238E27FC236}">
                <a16:creationId xmlns:a16="http://schemas.microsoft.com/office/drawing/2014/main" id="{4C4BBD9F-76CE-4A8A-8F48-C02689374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36022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1</Notes>
  <HiddenSlides>0</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Facet</vt:lpstr>
      <vt:lpstr>PowerPoint Presentation</vt:lpstr>
      <vt:lpstr>Business Situation</vt:lpstr>
      <vt:lpstr>PowerPoint Presentation</vt:lpstr>
      <vt:lpstr>Interview Questions</vt:lpstr>
      <vt:lpstr>Interview Report/Analysis</vt:lpstr>
      <vt:lpstr>Project Scope</vt:lpstr>
      <vt:lpstr>Project Scope</vt:lpstr>
      <vt:lpstr>Project Scope</vt:lpstr>
      <vt:lpstr>PowerPoint Presentation</vt:lpstr>
      <vt:lpstr>PowerPoint Presentation</vt:lpstr>
      <vt:lpstr>PowerPoint Presentation</vt:lpstr>
      <vt:lpstr>Database</vt:lpstr>
      <vt:lpstr>Relational Database Management System (RDBMS)</vt:lpstr>
      <vt:lpstr>Database Entity-Relation Diagram (ERD)</vt:lpstr>
      <vt:lpstr>SQL – Querying the Database</vt:lpstr>
      <vt:lpstr>Example – Employee Table</vt:lpstr>
      <vt:lpstr>Data Integrity</vt:lpstr>
      <vt:lpstr>Data Security</vt:lpstr>
      <vt:lpstr>Data Backup and Recovery</vt:lpstr>
      <vt:lpstr>Tableau Tool for Data Analytics </vt:lpstr>
      <vt:lpstr>Tableau Tool for Data Analytics </vt:lpstr>
      <vt:lpstr>Reports</vt:lpstr>
      <vt:lpstr>Reports</vt:lpstr>
      <vt:lpstr>Reports </vt:lpstr>
      <vt:lpstr>Reports</vt:lpstr>
      <vt:lpstr>Tableau data management</vt:lpstr>
      <vt:lpstr>Tableau Reports Back and Restore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2021-04-29T01:29:01Z</dcterms:created>
  <dcterms:modified xsi:type="dcterms:W3CDTF">2021-04-30T01:52:50Z</dcterms:modified>
</cp:coreProperties>
</file>